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русском языке такие разные предлоги?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слова, которые делают речь точной и понятной.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предлоги соединяют слова в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ничего не называет, зато помогает словам держаться вместе. Он подсказывает, где, когда и зачем что-то происходит, поэтому фраза звучит ясно и не теряет смысл.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20" y="2040949"/>
            <a:ext cx="494234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предлоги помогают понять связь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предлоги помогают понять связь слов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в, на, под, над помогают представить, где находится предмет. Без них картинка в голове получается расплывчатой, как рисунок без линий.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Подсказывают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предлогов можно понять, когда произошло действие: утром, после уроков, до каникул. Они помогают выстроить события по порядку и не перепутать их.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 причину и цель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из-за, ради, для показывают, почему что-то случилось и зачем это делается. Так речь становится точной, а смысл — совсем не загадочным.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слова, которые ведут за собой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работают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ведут слова, как указатели на дороге. Они показывают, где находится предмет, куда он направляется и что стало причиной события. Без них предложение теряет ясность.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предлог часто помогает выбрать нужную форму слова. Поэтому мы говорим: в школе, к школе, из школы. Маленькое слово меняет всю фразу очень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предлоги бывают разными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предлоги совсем короткие: в, на, к, с. Они встречаются очень часто и работают почти незаметно, как добрые помощники.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предлоги длиннее и состоят из двух частей: из-за, из-под, по-над. Они нужны, когда нужно показать более точную связь между словами.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предлоги помогают различать место, направление, причину и цель. Если бы все они были одинаковыми, речь стала бы путаной.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смысл, тем точнее нужен предлог. Поэтому русский язык любит выбирать не «любой», а самый подходящий вариант.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показывают, где находится предмет: в парте, на доске, под столом. Так слушатель сразу видит нужную картинку.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движется, предлог помогает понять направление: к другу, в класс, на полку. Движение становится понятным и не путается.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показать, откуда что-то появилось или ушло, помогают слова из и с: из класса, с полки. Это уже история о пути.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1" y="1983800"/>
            <a:ext cx="466413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072" y="1983800"/>
            <a:ext cx="408111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5672" y="1983800"/>
            <a:ext cx="349810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подсказывают, когда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похожие слова помогают назвать точное время: утром, вечером, ночью. Благодаря им рассказ звучит как аккуратный календарь, а не как мешок с событиями.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или дата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в понедельник, в мае, в сентябре. Такие сочетания сразу показывают, в какой день или месяц случилось событие, и не дают ему потеряться.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До, после и через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до, после, через помогают понять порядок событий: до каникул, после уроков, через час. Они словно ставят стрелочки, чтобы время шло по порядку.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отвечают на вопрос почему? Они помогают объяснить, из-за чего что-то произошло: из-за дождя, от холода, благодаря помощи.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цели отвечают на вопрос зачем? С их помощью можно сказать: для игры, ради победы, на праздник. Сразу видно, что задумал герой.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и цели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делают речь умнее и понятнее. Они показывают не только факт, но и его смысл, словно маленький фонарик для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предлоги требуют своего падежа, как будто у каждого есть любимый костюм для слова. Поэтому говорят: в школе, без друга, к маме, с мячом — и всё звучит правильно.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предлог или форму слова, смысл тоже меняется. Одно маленькое слово может превратить движение в место или показать совсем другое отношение между предметами.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падежи работают вместе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замена может изменить 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материала презентации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другое слово меняет картинку: «в школе» и «из школы» — это уже разные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с разными предлогами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«дом» остаётся тем же, но предлог меняет его роль в предложении. В доме — это место, где кто-то находится, и сразу появляется понятная картинка.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дома подсказывает движение от одного места к другому. Мы уже видим не просто предмет, а путь, который кто-то или что-то проходит.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дому показывает направление движения. Слово «дом» не изменилось, зато стало ясно: кто-то идёт именно туда, а не стоит рядом.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 сообщает, где что-то находится рядом с домом. Один и тот же корень, а смысл — новый. Вот почему предлоги такие полезные и ловкие.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нужный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понимаем, что именно нужно сказать, затем подбираем предлог и ставим слово в нужную форму. Так фраза становится точной и понятной.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предлоги требуют от слова определённой формы. Например, к чаще всего дружит с дательным падежом, а без — с родительным, и это важно запомнить.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не просто соединить слова, а построить их по правилу. Благодаря этому фраза звучит грамотно: к маме, без друга, с мячом.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предлог или падеж, предложение может стать странным. Поэтому такие предлоги надо читать внимательно: они словно маленькие, но строгие помощники.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которые управляют словами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предлоги очень быстрые и частые: в, к, с, от. Они встречаются почти в каждом разговоре и помогают говорить просто, без лишних слов, но с точным смыслом.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предлоги, например из-за, из-под, вместо, благодаря, похожи на маленькие подсказки-специалисты. Они точнее показывают связь между словами и помогают не перепутать похожие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 предлоги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06" y="2040949"/>
            <a:ext cx="411862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69872"/>
            <a:ext cx="676275" cy="601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сказках и в обычной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сказках и в обычной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предлоги помогают пройти весь путь героя: к избушке, за реку, через лес. Сразу видно, куда он идёт и что встречает на дороге.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предлоги делают рассказ аккуратным и понятным: у реки, после обеда, перед школой. Без них важные детали легко потеряются, как носок под кроватью.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добавляют тексту плавность и образность. Они помогают услышать не только события, но и настроение: за горой, по тропинке, к домику в лесу.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падежей в русском языке помогают предлогу выбрать нужную форму слова и не запутать смысл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предлог и падеж работают вместе, фраза сразу становится ясной: понятно, где, куда или откуда происходит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два счёта» — значит очень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фразу часто говорят, когда дело делается легко и почти без усилий. Предлог в делает выражение цельным и живым, а вместе со словами «два счёта» создаёт образ быстрого, ловкого действия.
</a:t>
            </a:r>
            <a:endParaRPr lang="en-US" sz="971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 утра» — когда день уже начался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деле, которое началось с самого утра. Предлог с помогает показать начало времени, и сразу понятно: событие тянется весь день или стартовало очень рано.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 дороге» — не просто путь, а движение в процессе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часто встречается в разговорах и сказках. Предлог по рисует действие на пути, словно кто-то идёт, едет или собирает мысли прямо во время движения.
</a:t>
            </a:r>
            <a:endParaRPr lang="en-US" sz="868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устойчивых выражениях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любит точные связи между словами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падежи работают в паре, как хорошие напарники. Один показывает отношение между словами, другой помогает выбрать нужную форму, и вместе они делают фразу точной.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связям можно легко сказать, где находится предмет, куда он движется или почему что-то произошло. Русская речь от этого становится понятной и аккуратной.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связи между словами ясны, предложение читается без догадок. Человек сразу понимает смысл, а текст звучит выразительно, словно собран из маленьких, но очень умных деталей.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разные предлоги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предлоги помогают точно назвать место, время, причину и цель. Без них рассказ стал бы расплывчатым, а с ними — чётким и удобным для слушателя.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предлог может изменить картинку целиком. «На столе» и «под столом» — это уже совсем разные места, и перепутать их нельзя.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отвечать на вопросы и строить правильные фразы. Они подсказывают, какую форму слова выбрать, чтобы речь звучала грамотно.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предлоги на своих местах, текст становится живым и красивым. Маленькие слова работают незаметно, но именно они делают русскую речь такой понятной.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маленькие слова с большой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русском языке кажутся маленькими, но без них не построить точную речь. Они показывают место, время, причину и цель, а ещё помогают словам дружить между собой.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2026-05-21T21:42:08Z</dcterms:created>
  <dcterms:modified xsi:type="dcterms:W3CDTF">2026-05-21T21:42:08Z</dcterms:modified>
</cp:coreProperties>
</file>