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планов и их использование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выбирать план под любую задачу.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планы нужны в жизни и учебе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помогают не теряться: они делают информацию понятной, а действия — последовательными. В учебе, дома и в проектах один и тот же объект можно показать по-разному, если меняются цель, подробность и адресат.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план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 — это не просто список слов, а продуманная форма записи. Он помогает сразу увидеть главное и понять, с чего начать работу.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материал можно оформить по-разному: картой, схемой, таблицей или текстом. Выбор зависит от задачи и того, кому он предназначен.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хорошем плане информация расположена по порядку: от общего к частному или от первого шага к последнему. Так легче не пропустить важные действия.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план нужен для пересказа, подготовки к проверочной работе, выполнения проекта и организации дела. Он экономит время и снижает риск ошибок.
</a:t>
            </a:r>
            <a:endParaRPr lang="en-US" sz="1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принцип выбора плана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объект можно представить несколькими способами. Выбор зависит от цели, читателя, уровня подробности и удобной формы записи.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плана определяется задачей: для движения важна карта, для мысли — структура, для времени — расписание.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учебных ситуаций и видов планов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местности: карта и схема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показывает объекты сверху: дороги, здания, деревья, реку и школу. Такой вид помогает быстро ориентироваться в пространстве и сравнивать расстояния.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или схеме особенно важны масштаб, условные знаки и направление по сторонам света. Без этих элементов план становится труднее читать и использовать.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школьного двора или пути до входа часто понятнее длинного описания. Она сразу показывает ориентиры и помогает быстрее найти нужное 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 и чертёж помещения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план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 показывает форму помещения и расположение мебели, дверей и окон. По нему удобно понять, хватит ли места для перестановки или новой мебели.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 чертеже обозначают стены, а размеры помогают оценить расстояния и не ошибиться при ремонте. Легенда объясняет, что значит каждый условный знак.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план полезен не только для ремонта, но и для безопасности: по нему легче продумать проходы, выходы и удобное размещение вещей.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текста: как строится сочинение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70100" y="2540004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структуру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выстраивают основные части: вступление, основную часть и заключение. Внутри каждой части можно добавить подпункты, если материал большой или сложный.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470100" y="383272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логику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проверяют, связаны ли пункты между собой и идет ли рассказ от начала к выводу. Такой план помогает писать сочинение, пересказывать и отвечать устно.
</a:t>
            </a:r>
            <a:endParaRPr lang="en-US" sz="1256" dirty="0"/>
          </a:p>
        </p:txBody>
      </p:sp>
      <p:sp>
        <p:nvSpPr>
          <p:cNvPr id="10" name="Text 4"/>
          <p:cNvSpPr txBox="1"/>
          <p:nvPr/>
        </p:nvSpPr>
        <p:spPr>
          <a:xfrm>
            <a:off x="470100" y="124727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тему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о чём будет текст и какую мысль нужно доказать или раскрыть. Это помогает не уходить в лишние подробности и держать тему в центре внимания.
</a:t>
            </a:r>
            <a:endParaRPr lang="en-US" sz="12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урока и краткий конспект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урока и конспект строятся от темы к закреплению материала.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проекта: шаги и сроки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проекта показывает последовательность действий и помогает распределить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времени: день, неделя, месяц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длительность и цель определяют форму плана.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срок, тем крупнее шаги и шире обзор.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о планировании времени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подходящий вид плана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вида плана по цели, адресату и степени подробности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план за 5 шагов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составления короткого и понятного плана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76589"/>
            <a:ext cx="4794300" cy="1960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проверка плана перед использованием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проверка помогает быстро понять, готов ли план к работе и не нужно ли его дорабатывать.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признаки выполнены, план можно использовать без дополнительных пояснений.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памятка по составлению плана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крайних варианта делают план неудобным: он либо слишком бедный, либо превращается в почти готовый текст.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крайности мешают быстро пользоваться планом.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на основе учебной практики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 и хорошо: сравнение планов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признаки делают план удобным для чтения и работы.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план всегда понятнее, потому что цель, порядок и обозначения работают вместе.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сравнение учебных примеров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последовательности особенно важны: от общего к частному, от первого действия к последнему, от вопроса к ответу.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вида логики помогают сделать план понятным.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на основе учебной практики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какой план нужен в ситуации?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до школы удобнее показать картой или схемой. На таком плане важны ориентиры, направление движения и понятные условные знаки, чтобы быстро найти нужный путь.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доклада нужен план текста: сначала введение, затем факты и примеры, а в конце вывод. Такой порядок помогает не потерять мысль и логично связать части.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праздник лучше организовать как план проекта. В нём удобно указать этапы подготовки, сроки, ответственных и результат, чтобы видеть общую картину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Мини-опрос: выбери подходящий план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помогает быстро соотнести задачу с подходящим видом плана и не перепутать формат.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времени подходит расписание, для маршрута — карта, для текста — план пунктов.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мини-опрос по теме урока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план как инструмент для учебы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25423" y="111830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Поставь цель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определяйте, зачем нужен план: для пути, текста, проекта или времени. От цели зависит, какие элементы будут главными, а какие можно опустить.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4773498" y="1118225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Подбери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выбирайте форму, которая лучше всего подходит задаче. Карта, схема, список, таблица или расписание по-разному помогают увидеть информацию и действовать без лишних уточнений.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77349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Пиши кратко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перегружайте план длинными фразами. Короткие пункты и точные слова делают его удобным для повторения, подготовки к ответу и выполнения задания.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42494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Сохрани логику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порядком: сначала главное, потом детали. Хороший план помогает не перескакивать между идеями и легче объяснять материал вслух или письменно.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424948" y="3785488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использованием обязательно проверьте план: все ли шаги на месте, нет ли пробелов и понятны ли обозначения. Это экономит время и снижает ошибки.
</a:t>
            </a:r>
            <a:endParaRPr lang="en-US" sz="11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Шпаргалка: 5 правил хорошего плана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план начинается с цели, подбирает нужный формат и ведёт по понятной логике. В школе он помогает быстрее учиться, готовиться к ответам и уверенно выполнять задания.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2026-07-26T19:01:59Z</dcterms:created>
  <dcterms:modified xsi:type="dcterms:W3CDTF">2026-07-26T19:01:59Z</dcterms:modified>
</cp:coreProperties>
</file>