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Разгром Германии и Японии во Второй мировой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масштабного поражения Оси и его последствий для мира.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конфликт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охватила более 60 стран, объединяя около 110 миллионов военнослужащих. Германия и Япония стремились изменить мировой порядок через агрессивную экспансию, распространив боевые действия по Европе, Азии и Тихому океану.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цели Германии и Японии накануне и в ходе войны
</a:t>
            </a:r>
            <a:endParaRPr lang="en-US" sz="2054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ставила задачу создать Великую Германскую империю, установить контроль над Европой и уничтожить Советский Союз, реализуя планы массового истребления народов.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стремилась к доминированию Восточной Азии, формируя Великую восточноазиатскую сферу сопроцветания с целью полного контроля региона.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использовали тоталитарные режимы для полной мобилизации экономики и населения на военные действия и обеспечение постоянной военной готовности.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992798"/>
            <a:ext cx="4022400" cy="22064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основных военных союзов во Второй мировой войне.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блоки противопоставляли друг другу разные идеологические и стратегические цели, что определило ход конфликта.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истории России и зарубежных стран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блоки и коалиции: Германия, Япония и противники
</a:t>
            </a:r>
            <a:endParaRPr lang="en-US" sz="23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переломные моменты Второй мировой войны
</a:t>
            </a:r>
            <a:endParaRPr lang="en-US" sz="2234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битва сорвала план стремительного вторжения Германии в СССР, удержав советскую столицу осенью и зимой 1941 года.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Сталинградская битва уничтожила значительные силы вермахта и стала началом коренного перелома на Восточном фронте в 1942–1943 годах.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дуга ознаменовала последнее мощное наступление Германии на Востоке и укрепила позиции советской армии летом 1943 года.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 Эль-Аламейн стала началом отступления стран Оси в Северной Африке, изменив баланс сил на континенте осенью 1942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в Нормандии: открытие второго фронта
</a:t>
            </a:r>
            <a:endParaRPr lang="en-US" sz="2622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крупнейшей десантной операции в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"Оверлорд" потребовала тщательной координации и участия свыше 156 тысяч солдат из США, Великобритании, Канады и Франции, что стало масштабным военным предприятием.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освобождение Северной Франции
</a:t>
            </a:r>
            <a:pPr algn="ctr" indent="0" marL="0">
              <a:lnSpc>
                <a:spcPct val="100000"/>
              </a:lnSpc>
              <a:buNone/>
            </a:pPr>
            <a:r>
              <a:rPr lang="en-US" sz="50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чем за три месяца после высадки союзники освободили Париж и большую часть северных регионов, значительно ослабив немецкое военное влияние в Западной Европе.
</a:t>
            </a:r>
            <a:endParaRPr lang="en-US" sz="1185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второго фронта для поражения Германии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второго фронта вынудило Германию разделить силы, что ускорило её крах и серьезно повлияло на последующие события войны.
</a:t>
            </a:r>
            <a:endParaRPr lang="en-US" sz="13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Красной армии и освобождение Восточной Европы (график)
</a:t>
            </a:r>
            <a:endParaRPr lang="en-US" sz="2054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операция 1944 года расширяла освобожденные территории и населённые пункты, ускоряя падение сил Германии.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действия Красной армии значительно изменили стратегическую ситуацию в Восточной Европе в пользу союзников.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Министерства обороны РФ, 1944 год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и истощение сил Германии в 1944 году
</a:t>
            </a:r>
            <a:endParaRPr lang="en-US" sz="2655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осени 1944 года Германия оказалась в окружении союзных войск с запада и советских с востока, что оставляло мало возможностей для манёвра и снабжения.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экономические ресурсы страны были существенно истощены, а промышленное производство сокращалось под ударами авиации и партизан.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оккупированных территориях усилилось сопротивление; массовые забастовки, саботаж и антифашистские движения значительно ослабляли германскую власть.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Польши и Чехословакии: Висло-Одерская и Пражская операции
</a:t>
            </a:r>
            <a:endParaRPr lang="en-US" sz="2054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Висло-Одерская операция — прорыв к границам Германии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января по февраль 1945 года Красная армия успешно прорвала немецкую оборону и продвинулась на запад, освобождая польские территории и приближаясь к немецкой границе.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Пражская операция — завершающий этап освобождения Чехословакии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1945 года советские войска освободили Прагу, завершив освобождение Центральной Европы и завершив войну в этом регионе.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миллионов европейцев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шести миллионов жителей Польши, Чехословакии и соседних стран обрели свободу, что стало важным этапом завершения Второй мировой войны.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Арденнской операции — последнее крупное наступление Германии
</a:t>
            </a:r>
            <a:endParaRPr lang="en-US" sz="2054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1944 года немцы предприняли наступление в Арденнах с целью разделить англо-американские силы и захватить стратегический порт Антверпен.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бросаемые усилия и технику, нехватка топлива и авиационной поддержки свела на нет успехи операции и привела к значительным потерям.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немцев превысили 100 тысяч человек, что стало критическим и непреодолимым ударом по военному потенциалу Германии в финале войны.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 Берлин: финальный штурм столицы Третьего рейха
</a:t>
            </a:r>
            <a:endParaRPr lang="en-US" sz="2105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решающего сражения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апреля 1945 года Красная армия начала штурм Берлина с востока, одновременно силы союзников продвигались с запада. Наступление сопровождалось ожесточёнными уличными боями, где каждая улица и дом стали ареной жестоких сражений.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конец Гитлера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апреля 1945 года, осознав неизбежность поражения, Адольф Гитлер покончил с собой в подземном бункере. Его смерть символизировала конец диктатуры Третьего рейха и приближала финал войны в Европе.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Водружение Знамени Победы
</a:t>
            </a:r>
            <a:pPr algn="ctr" indent="0" marL="0">
              <a:lnSpc>
                <a:spcPct val="100000"/>
              </a:lnSpc>
              <a:buNone/>
            </a:pPr>
            <a:r>
              <a:rPr lang="en-US" sz="51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мая советские войска окончательно взяли под контроль Берлин. Знамя Победы было водружено над Рейхстагом, став геральдикой итоговой победы союзников и символом окончательного поражения нацизма.
</a:t>
            </a:r>
            <a:endParaRPr lang="en-US" sz="11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мая 1945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официального окончания боевых действий и подписания акта капитуляции в Европе.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мая 1945 года завершилась Вторая мировая война в Европе с подписанием безоговорочной капитуляции Германии. Этот день стал символом победы союзников и началом восстановления мира на континенте.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Второй мировой войны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Решающие морские сражения Тихоокеанской кампании
</a:t>
            </a:r>
            <a:endParaRPr lang="en-US" sz="2343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у Мидуэя: перелом в войне на море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1942 года ознаменовался крупным поражением японского флота в битве у Мидуэя. Потеря четырёх авианосцев значительно ослабила японское морское превосходство в Тихом океане.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в заливе Лейте: масштабное морское сражение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1944 года союзные силы нанесли сокрушительный удар по японскому флоту в заливе Лейте, что лишило Японию контроля над Филиппинами и существенно ограничило её морские операции.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 Окинаву: решающий этап Тихоокеанской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апреля по июнь 1945 года шла ожесточённая битва на острове Окинава, где союзные войска столкнулись с упорным сопротивлением японской армии. Победа открыла путь к нападению на Японию.
</a:t>
            </a:r>
            <a:endParaRPr lang="en-US" sz="13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бомбардировки Хиросимы и Нагасаки: новый этап войны
</a:t>
            </a:r>
            <a:endParaRPr lang="en-US" sz="2054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августа 1945 года США сбросили первую атомную бомбу на Хиросиму, вызвав массовые разрушения и человеческие жертвы. Через три дня аналогичное нападение произошло на Нагасаки, значительно увеличив давление на японское руководство.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удары стали поворотным моментом, продемонстрировав разрушительную мощь нового оружия и заставив японское правительство осознать необходимость капитуляции во избежание полного уничтожения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95325" y="103717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августа 1945 года СССР объявил войну Японии, начав масштабную Маньчжурскую стратегическую операцию. Более 1,6 миллиона советских солдат в течение 24 дней разгромили Квантунскую армию, освободив территорию Маньчжурии, Кореи и островов.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995325" y="299064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советского наступления и атомных бомбардировок Япония была вынуждена принять решение о капитуляции, что резко ускорило окончание Второй мировой войны в Азии.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наступление на Дальнем Востоке и капитуляция Японии
</a:t>
            </a:r>
            <a:endParaRPr lang="en-US" sz="20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Второй мировой войны: капитуляция Японии
</a:t>
            </a:r>
            <a:endParaRPr lang="en-US" sz="2332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августа 1945 года японское правительство официально объявило о капитуляции, признав неизбежность обстоятельств после поражений на море и с суши, а также атомных ударов.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сентября 1945 года подписан акт капитуляции на борту линкора «Миссури» в Токийском заливе, что стало официальным завершением Второй мировой войны.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 документе поставили представители Японии и ведущих союзных держав — США, СССР, Великобритании, Китая, Франции и других, ознаменовав начало мирного периода.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войны: оккупация, трибуналы, реформы
</a:t>
            </a:r>
            <a:endParaRPr lang="en-US" sz="2584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была разделена на четыре оккупационные зоны, контролируемые США, СССР, Великобританией и Францией, что подготовило базу для будущего разделения страны.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установили американский контроль с целью демократизации и восстановления, включая реформы политической системы и экономики.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Начаты масштабные программы денацификации и демилитаризации, направленные на искоренение милитаристской идеологии и развитие мирного общества.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Проведены Нюрнбергский и Токийский процессы, на которых были осуждены главные военные преступники страны Оси за преступления против человечности.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последствия Второй мировой войны
</a:t>
            </a:r>
            <a:endParaRPr lang="en-US" sz="2595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Колоссальные человеческие и материальные потери
</a:t>
            </a:r>
            <a:pPr algn="ctr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время войны погибло от 60 до 65 миллионов человек, включая гражданских, что стало одной из самых масштабных трагедий XX века. Разрушения инфраструктуры привели к экономическому кризису в Европе и Азии.
</a:t>
            </a:r>
            <a:endParaRPr lang="en-US" sz="106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международных организаций и биполярный мир
</a:t>
            </a:r>
            <a:pPr algn="ctr" indent="0" marL="0">
              <a:lnSpc>
                <a:spcPct val="100000"/>
              </a:lnSpc>
              <a:buNone/>
            </a:pPr>
            <a:r>
              <a:rPr lang="en-US" sz="4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 году была учреждена Организация Объединённых Наций для поддержания международного мира. В то же время мировое устройство стало биполярным, сформировавшись вокруг противостояния США и СССР.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территорий и начало Холодной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Европе произошли значительные изменения границ, возврат Маньчжурии Китаю обозначил начало перестройки в Азии. Эти события стали фундаментом напряжённости и соперничества в эпоху Холодной войны.
</a:t>
            </a:r>
            <a:endParaRPr lang="en-US" sz="10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уроки: значение победы над Германией и Японией
</a:t>
            </a:r>
            <a:endParaRPr lang="en-US" sz="2054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агрессорами подчеркнула важность коллективных усилий в противостоянии угрозам миру и заложила основы международной безопасности.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идеологий расового и национального превосходства стал ключевым этапом в развитии поствоенного общества и предотвращении конфликтов.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Второй мировой войны стимулирует усилия международных организаций, таких как ООН, по сохранению мира и продвижению прав человека во всём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Вечное значение победы и её уроков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Разгром Германии и Японии положил начало новому мировому порядку, основанному на правах человека и коллективной безопасности. Память о войне важна для воспитания поколения, стремящегося к миру и предотвращению конфликтов.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2026-05-11T04:46:31Z</dcterms:created>
  <dcterms:modified xsi:type="dcterms:W3CDTF">2026-05-11T04:46:31Z</dcterms:modified>
</cp:coreProperties>
</file>