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растений: основа роста и развития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вещества поддерживают рост, развитие и урожайность растений, всасываясь корнями из почвы.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минерального питания в истории науки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минерального питания начинается с опытов XVII века. В XIX столетии Либих доказал его жизненную необходимость. Современные исследования раскрывают механизмы усвоения минералов на молекулярном уровне.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растений: понятие и процесс
</a:t>
            </a:r>
            <a:endParaRPr lang="en-US" sz="2616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минеральные ионы, такие как калий, кальций и магний, через корневые волоски из почвенного раствора. Это обеспечивает их питательными веществами.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Поглощённые минеральные вещества необходимы для синтеза белков, дыхания и поддержания клеточного давления, что важно для общего физиологического состояния растения.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612523"/>
            <a:ext cx="3765900" cy="27413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минеральных элементов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 требуют в больших количествах, микроэлементы — в малых, но оба класса жизненно важны для растений.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полноценного развития растений необходимы как макро-, так и микроэлементы в правильном балансе.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Аграрные справочники и учебники ботаники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макроэлементов для растений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играет ключевую роль в формировании аминокислот и хлорофилла, обеспечивая активный рост и зелёную массу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важен для энергетического обмена и участвует в формировании корневой системы, стимулируя крепкий рост.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регулирует водный баланс и работу устьиц, а также активирует ферменты, влияя на устойчивость и развитие.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макроэлементов снижает рост, ухудшает качество урожая и уменьшает сопротивляемость болезням.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дефицита основных макроэлементов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нехватке азота листья становятся светло-зелёными или желтоватыми, наблюдается замедление роста и снижение фотосинтеза, что ухудшает общее состояние растения.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азота и его последствия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Калиевое голодание проявляется в виде бурых или обожжённых краёв листьев, снижении устойчивости к засухе и болезням, а также ухудшении качества плодов.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калиевого дефицита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фосфора черешки листьев приобретают фиолетовый оттенок, корневая система развивается слабо, что приводит к снижению всасывающей способности растения.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недостатка фосфора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микроэлементов в обмене веществ растений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необходимо для синтеза хлорофилла, что обеспечивает зелёный цвет и фотосинтетическую активность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 участвует в формировании клеточных тканей, способствует росту корней и успешному оплодотворению цветков.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регулирует гормональный баланс и ускоряет клеточное деление, поддерживая нормальное развитие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дефицита микроэлементов в растениях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железа молодые листья желтеют, проявляется слабость фотосинтеза и снижение жизнеспособности растений на ранних стадиях роста.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Железистый хлороз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светлых пятен на листьях и снижение устойчивости к болезням возникают из-за нехватки марганца, что ослабляет защитные функции растительного организма.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марганца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бора вызывает деформацию плодов, трещины на них и замедленный рост корневой системы, что ухудшает всасывание воды и питательных веществ.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бора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растений в минеральных элементах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Злаковые культуры особенно нуждаются в азоте, бобовые — в молибдене, а корнеплоды чувствительны к дефициту калия и кальция.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Справочники по растениеводству, 2023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растений требуют специфических элементов для оптимального роста, что важно учитывать при удобрении.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минеральных веществ от почвы к клетке растения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транспорта и усвоения минералов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волоски значительно увеличивают площадь поглощения питательных веществ, расширяя контакт с почвой и позволяя активно всасывать минеральные элементы для питания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Ветвистая структура корней обеспечивает доступ к минеральным веществам из разных слоев почвы, что повышает эффективность усвоения важных элементов.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— симбиотическое взаимодействие корней с грибами — усиливает поглощение фосфора, азота и микроэлементов, улучшая рост и здоровье растений.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корневой системы напрямую влияет на доступность минералов и, соответственно, на уровень роста и развития всего растения.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система: её роль в поглощении минералов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минеральных веществ по растению
</a:t>
            </a:r>
            <a:endParaRPr lang="en-US" sz="2613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создаёт силу, поднимающую растворимые минеральные вещества по ксилеме от корней к листьям, обеспечивая снабжение питательными элементами всех органов растения.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транспорт при помощи клеточной энергии обеспечивает перемещение полезных минеральных компонентов против концентрационного градиента для поддержания жизнедеятельных функций.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основной источник минерального питания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почв обладают уникальным минеральным составом, который определяет концентрацию и доступность элементов, необходимых для питания растений.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почвы (pH) существенно влияет на растворимость минеральных солей, что напрямую сказывается на способности корней усваивать питательные вещества.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органического вещества — гумуса — способствует удержанию минералов в почве, повышая их доступность для растений и улучшая плодородие.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460291"/>
            <a:ext cx="8425800" cy="20426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 и их минеральная характеристика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характерных свойств суглинистых, чернозёмных и песчаных почв, влияющих на минеральное питание растений.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агрохимии, 2020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выделяются высоким содержанием питательных веществ и органики, а песчаные почвы нуждаются в дополнительном удобрении из-за низкой плодородности.
</a:t>
            </a:r>
            <a:endParaRPr lang="en-US" sz="14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Удобрения: источники минеральных элементов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Азотные удобрения, как селитра, способствуют увеличению роста зелёной массы благодаря поддержке синтеза белков и хлорофилла.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Калийные удобрения, такие как калийная соль, регулируют водный баланс и повышают устойчивость растений к стрессам и болезням.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Фосфорные удобрения, например суперфосфат, важны для энергетического обмена и развития корневой 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минеральных удобрений
</a:t>
            </a:r>
            <a:endParaRPr lang="en-US" sz="2513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проводят анализ почвы для определения недостающих элементов, после чего подбирают дозировки, соответствующие потребностям растения. Такая практика минимизирует избыточное внесение и снижает экологические риски.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комплексных удобрений помогает сбалансировать питание и уменьшить вымывание определённых элементов, обеспечивая оптимальные условия для устойчивого роста растений.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применения минеральных удобрений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минеральных удобрений ведёт к накоплению нитратов и фосфатов в почве, ухудшая её качество и экологическое состояние.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Эвтрофикация водоёмов вследствие вымывания удобрений приводит к цветению водорослей и снижению кислородного уровня, что негативно сказывается на водных экосистемах.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биоразнообразия растений и животных происходит из-за изменения химического состава среды обитания и загрязнения.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органических удобрений и севооборотов способствует сохранению почвенного баланса и снижает вредное воздействие на природу.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растений и здоровье человека
</a:t>
            </a:r>
            <a:endParaRPr lang="en-US" sz="2584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минеральных веществ в растениях напрямую влияет на питательную ценность продуктов питания и обеспечивает необходимые микроэлементы для организма человека.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потребление овощей, богатых железом, йодом и цинком, помогает предотвращать анемию, поддерживать здоровье щитовидной железы и укреплять иммунную систему.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биотехнологии в питании растений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 изучают механизмы переноса минеральных элементов на уровне генов и белков, что открывает новые пути для повышения эффективности усвоения.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новых сортов с улучшенным минеральным питанием снижает потребность в химических удобрениях и способствует экологичному земледелию.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«умных» удобрений позволяет контролировать высвобождение элементов, уменьшая их потерю и снижая вредное воздействие на окружающую среду.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минерального питания в устойчивом сельском хозяйстве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 обеспечивает полноценное развитие растений, влияет на урожайность и экологию, а современные знания позволяют рационально использовать ресурсы и улучшать продовольственную безопасность.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2026-05-09T10:20:09Z</dcterms:created>
  <dcterms:modified xsi:type="dcterms:W3CDTF">2026-05-09T10:20:09Z</dcterms:modified>
</cp:coreProperties>
</file>