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392068"/>
            <a:ext cx="6115664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Рим: от небольшого поселения до великой державы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389672"/>
            <a:ext cx="612000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Рима от Тибра к вершинам древнего мира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2930013" y="5451988"/>
            <a:ext cx="6400800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Рим возник именно здесь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вырос в центре Италии, на семи холмах у переправы через Тибр. Такое положение помогало защищаться, торговать и постепенно усиливать влияние города на соседние земли.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об основании Рима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05657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Ромул и Рем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древнему преданию, Рим основали братья-близнецы Ромул и Рем. Римляне верили, что их спасла и вскормила волчица, поэтому этот образ стал частью городской легенды.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5731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753 год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Датой основания Рима считался 753 год до нашей эры. Это число стало важным ориентиром для римской истории и помогало связывать реальные события с древним преданием.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65803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царь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основания города Ромул, по легенде, стал первым царём Рима. Образ волчицы и близнецов позже превратился в главный символ города и напоминание о его древнем прошлом.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города к державе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от царского периода до начала империи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республика и власть граждан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09107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объединял самых опытных и влиятельных граждан. Он обсуждал важные вопросы войны, мира, финансов и внешней политики, поэтому играл огромную роль в управлении республикой.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00123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Консулов выбирали на один год. Обычно их было двое, чтобы никто не сосредоточил всю власть в своих руках. Они командовали войском и следили за работой государства.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9107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собрания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собраниях свободные римляне могли голосовать и участвовать в решении государственных дел. Это не было полной демократией, но граждане всё же влияли на жизнь республики.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0123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особенно ценили правила, дисциплину и службу государству. Для них республика означала не только власть, но и обязанность защищать общий порядок и интересы города.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3000845"/>
            <a:ext cx="6228408" cy="12731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группы в Древнем Риме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римском обществе положение человека зависело от происхождения, богатства и прав.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было неравным: одни группы имели власть и привилегии, а другие постепенно добивались большего влияния.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истории Древнего Рима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росла территория Римского государства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территории шёл не сразу: каждое крупное завоевание расширяло границы и усиливало влияние Рима на соседние народы.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постепенное превращение Рима из города-государства в огромную средиземноморскую державу.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истории Древнего Рима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легион — основа военной силы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Легион обычно насчитывал несколько тысяч воинов и делился на меньшие отряды. Такая организация помогала быстро перестраиваться в бою и сохранять порядок даже в трудных условиях.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солдат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Легионеры носили шлемы, щиты и доспехи, а главным оружием был меч. Защита и дисциплина делали римское войско сильным и хорошо подготовленным к длительным походам.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и выносливость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солдаты много тренировались, умели идти строем и выполнять приказы без промедления. Именно строгая подготовка помогала им побеждать более многочисленных противников.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в походе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походов легионеры строили лагерь, укрепления и даже дороги. Это делало армию самостоятельной и позволяло Риму надёжно удерживать завоёванные территории.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325" y="2181900"/>
            <a:ext cx="554400" cy="49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327" y="2145622"/>
            <a:ext cx="554400" cy="49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5001" y="2162375"/>
            <a:ext cx="554400" cy="492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дороги, мосты и акведуки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дороги были прямыми и прочными. По ним быстро двигались войска, торговцы и гонцы, а саму сеть дорог можно было использовать на огромных расстояниях.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Акведуки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Акведуки доставляли воду в города из удалённых источников. Это помогало поддерживать бани, фонтаны и повседневную жизнь, показывая высокий уровень римской инженерии.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соединяли берега рек и облегчали движение по всей державе. Благодаря им дороги не прерывались, а новые территории становились доступнее для армии и жителей.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 и другие знаменитые постройки Рима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 стал самым известным памятником римской архитектуры. Он вмещал десятки тысяч зрителей и служил местом гладиаторских боёв и больших общественных зрелищ.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базилики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строили храмы для богов и базилики для общественных дел. Эти здания показывали, как тесно в городе были связаны вера, управление и повседневная жизнь.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Термы и арки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Термы служили не только для купания, но и для общения. Триумфальные арки напоминали о победах и украшали город, делая его величественным и узнаваемым.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и бетон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строительства широко использовали камень, бетон и арки. Такие решения делали здания прочными, долговечными и удобными для больших пространств и сложных форм.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римлян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5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достаток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римляне жили в просторных домах с внутренним двориком, а бедняки — в многоэтажных инсулах. Разница в жилье хорошо показывала неравенство в римском обществе.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01697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напитки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рациона состояла из хлеба, оливок, сыра, овощей и фруктов. Вино обычно разбавляли водой, а простая пища была обычной и для бедных, и для многих горожан.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01600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проводили много времени на форумах, рынках и в банях. Здесь обсуждали новости, заключали сделки, отдыхали и встречались с друзьями, поэтому город был центром общения.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840831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сочетала работу, торговлю и досуг. Одни трудились в мастерских и лавках, другие посещали общественные места, но почти все были вовлечены в жизнь города.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894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достижения Древнего Рима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римлян стали основой для последующего развития Европы и долго сохраняли значение в повседневной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наследие затронуло право, строительство, язык и счёт времени, поэтому его влияние заметно и сегодня.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истории Древнего Рима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ослабления Римской империи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кризиса усиливали друг друга: войны мешали управлению, налоги вызывали недовольство, а экономика и армия слабели одновременно.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империи было следствием накопления внутренних и внешних проблем, а не одной отдельной причины.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истории Древнего Рима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Октавиан Август и начало империи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 борьбе за 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гражданских войн Октавиан сосредоточил власть в своих руках. Формально республиканские учреждения продолжали существовать, но решающая роль принадлежала одному правителю.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Принципат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порядок назывался принципатом. Он сохранял привычные названия должностей и сената, однако император контролировал армию, финансы и ключевые решения государства.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Августе усилились границы, развивались дороги и строительство, росла торговля. Это помогло Риму стать более управляемым и богатым, чем в годы смуты.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Pax Romana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Августа открыло долгий период относительного мира и стабильности. Историки называют его Pax Romana — временем, когда империя особенно окрепла и расширила влияние.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религия и появление христианства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римская религия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почитали многих богов, связывая обряды с семьёй, городом и государством. Жертвоприношения и праздники сопровождали важные события жизни и политики.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313 год — свобода веры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Константин разрешил христианам открыто исповедовать свою религию. Это решение сделало христианство законной частью жизни империи.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 век — усиление христианства
</a:t>
            </a:r>
            <a:endParaRPr lang="en-US" sz="1509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постепенно стало одной из самых влиятельных религий Римской империи и изменило её духовную и культурную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7631" y="2135775"/>
            <a:ext cx="484838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1176" y="2162625"/>
            <a:ext cx="625500" cy="50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1996" y="2135780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92746" y="2135780"/>
            <a:ext cx="692625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книги и наука в Риме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из богатых семей учились читать, писать и считать, а также знакомились с греческим языком. Образование считалось важным признаком культуры и хорошего воспитания.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Ораторы и юристы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особенно ценили людей, умеющих убедительно говорить и разбираться в законах. Ораторы и юристы помогали управлять государством и решать споры.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авторы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Цицерон, Вергилий и Овидий создали произведения, которые сохранили представления римлян о мире, долге, красоте и человеческих чувствах.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для потомков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речи римских авторов помогли сохранить сведения о жизни и взглядах древних римлян. Благодаря им мы лучше понимаем их культуру и мышление.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 Риме появлялись рабы и где они трудились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учебных сведениях о рабстве в Древнем Риме.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804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города: форум, бани и улицы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римском городе главным местом был форум. Здесь располагались храмы, рынки и общественные здания, а жители обсуждали новости, заключали сделки и решали важные дела.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улицы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обычно прокладывали по понятному плану, чтобы по ним было удобно двигаться людям, повозкам и войску. Такой порядок делал город более организованным.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чистота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действовали водопровод и канализация. Это помогало снабжать жителей водой, улучшало санитарные условия и делало жизнь в крупных городах удобнее.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облик провинций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провинциях строили здания в римском стиле: арки, колонны, бани и форумы. Они напоминали жителям о силе Рима и объединяли огромную державу.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год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тогда был свергнут последний западный император Ромул Августул.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считается концом Западной Римской империи и началом нового исторического периода в Европе.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истории Древнего Рима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Древний Рим важен для истории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 показал, как из небольшого города может вырасти огромная держава. Его право, дороги, архитектура и язык до сих пор заметны в жизни Европы и всего мира.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2026-06-01T02:02:29Z</dcterms:created>
  <dcterms:modified xsi:type="dcterms:W3CDTF">2026-06-01T02:02:29Z</dcterms:modified>
</cp:coreProperties>
</file>