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Household chores: why this topic matters in English class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лексика и разговорный английский в одной теме.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Household chores — это регулярные дела, которые поддерживают порядок дома. Тема помогает говорить о семье, правилах, ответственности и обязанностях, а также тренирует лексику, настоящее время и модальные глаголы.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обязанности в повседневной речи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364608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105" y="1374081"/>
            <a:ext cx="243773" cy="216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49637" y="1364608"/>
            <a:ext cx="206179" cy="23563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2851" y="3561139"/>
            <a:ext cx="205896" cy="20589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87751" y="3561139"/>
            <a:ext cx="205896" cy="205896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household chores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72494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 на кухне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do the dishes и clean the room помогают описать ежедневные обязанности дома. Они часто встречаются в диалогах о помощи семье, поэтому важно запоминать их как готовые устойчивые выражения.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604061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vacuum the floor, sweep the floor и tidy the room описывают разные способы навести порядок. Слова tidy, messy и mop помогают точнее говорить о чистоте и состоянии комнаты.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4279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Take out the rubbish, do the laundry и iron clothes — это типичные домашние дела, которые легко включить в рассказ о распорядке дня. Такие фразы полезны для устной речи и переводов.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73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домом и питомцами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Water the plants и feed the pet показывают, что household chores касаются не только уборки. Эти слова хорошо подходят для описания семейных обязанностей и домашних привычек подростков.
</a:t>
            </a:r>
            <a:endParaRPr lang="en-US" sz="1223" dirty="0"/>
          </a:p>
        </p:txBody>
      </p:sp>
      <p:sp>
        <p:nvSpPr>
          <p:cNvPr id="18" name="Text 6"/>
          <p:cNvSpPr txBox="1"/>
          <p:nvPr/>
        </p:nvSpPr>
        <p:spPr>
          <a:xfrm>
            <a:off x="49722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 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Bin, sponge, detergent, laundry basket и cloth помогают называть вещи, которые нужны для уборки. Без этих слов трудно точно описать, что именно делают дома и какие предметы используют.
</a:t>
            </a:r>
            <a:endParaRPr lang="en-US" sz="12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дела легко вписать в день, а какие требуют отдельного времени и планирования.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задачи удобны для ежедневного повторения, а стирка и готовка требуют больше времени и внимания.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типичному распорядку семьи; оценка в минутах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бытовых действий в ежедневной жизни
</a:t>
            </a:r>
            <a:endParaRPr lang="en-US" sz="266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без спешки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каждый в семье делает свою часть работы, чтобы день начался спокойно. Один человек заправляет кровать, другой собирает вещи, третий помогает на кухне. Такой порядок хорошо показывает выражение share chores.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помощь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ужина семья снова распределяет задачи: кто-то моет посуду, кто-то убирает стол, а кто-то относит мусор. Когда обязанности меняются по очереди, удобно использовать фразу take turns и говорить о справедливом распределении.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 общая команда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помогают, дом остаётся чистым без лишних споров. Один член семьи может пылесосить, другой складывать одежду, а третий присматривать за младшим ребёнком. Именно так работает идея help out at home.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распределение обязанностей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готовые выражения, которые удобно использовать в речи и письме.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важнее знать устойчивые сочетания, чем переводить каждое слово отдельно.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household chores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обязанности и подходящие формулировки на английском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домашние обязанности важны для подростков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совмещать уроки, отдых и помощь дома, приходится выбирать приоритеты. Так развивается умение распределять время и спокойно выполнять несколько дел без лишней спешки.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домашние дела учат не откладывать задачи и выполнять обещания. Для подростка это важный шаг к самостоятельности и более уверенной организации собственного дня.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17722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лексика часто повторяется в учебниках и реальных ситуациях. Чем чаще ученик использует эти слова, тем естественнее звучит его английская речь в классе и дома.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7722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говорить о привычках простыми фразами: I usually, I often, I sometimes, I never. Такие предложения легко использовать в ответах, диалогах и коротких рассказах.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описать выполнение домашнего дела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удобно передавать с помощью first, then, after that и finally.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 инструменты для домашних дел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для уборки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комнате для уборки легко заметить broom, mop, bucket, sponge и cloth. Эти предметы помогают объяснить, что именно нужно для чистоты, и делают английские описания более точными и наглядными.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Готовим вещи для стирки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стирки используются detergent и laundry basket, а для работы — gloves, если нужно защитить руки. Такие слова помогают описать не только сам процесс, но и порядок подготовки к домашним делам.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928" y="2077821"/>
            <a:ext cx="218597" cy="2185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3803" y="2077821"/>
            <a:ext cx="218597" cy="2185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8340" y="2077821"/>
            <a:ext cx="191272" cy="2185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1778" y="2086609"/>
            <a:ext cx="226148" cy="201021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правила поведения дома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осторожен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дела дома связаны с горячей водой, стеклом и острыми предметами. В таких ситуациях важно помнить фразу be careful и не торопиться.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трогай без разрешения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Электроприборы и розетки требуют особой внимательности. Если руки мокрые или предмет кажется опасным, лучше не трогать его и попросить помощи взрослого.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защиту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чистящими средствами полезно надевать gloves и держать их подальше от химикатов. Это помогает избежать раздражения кожи и делает уборку безопаснее.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 взрослого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использовать новый инструмент или сильное средство, лучше ask an adult. Такое правило особенно важно для школьников, которые только учатся выполнять домашние дела самостоятельно.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лидирует, потому что её нужно повторять почти каждый день. Остальные дела распределяются по времени и обычно выполняются по очереди.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 отличаются по частоте, но большинство из них требуют регулярного участия семьи и заранее распределённых обязанностей.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типичному семейному распорядку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household chores встречаются чаще всего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темы: must, have to, should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79775" y="126372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 — строгая обязанность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must выражает сильную необходимость и подчёркивает, что правило или ситуация не оставляет выбора. Она часто используется, когда речь идёт о порядке, дисциплине и обязательных действиях дома.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9775" y="245629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 — внешнее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 показывает обязанность, которая возникает из расписания, семейного правила или конкретных обстоятельств. Эта форма особенно удобна, когда нужно объяснить, почему дело нужно сделать именно сейчас.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775" y="3648873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 — полезный совет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 не требует строгого выполнения, а мягко рекомендует правильное действие. В теме household chores эта форма помогает вежливо советовать помощь по дому и обсуждать хорошие привычки.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14650" y="126372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Mustn’t означает запрет, а don’t have to — отсутствие необходимости. Различие важно для точных высказываний: одно слово показывает, что действие нельзя делать, а другое — что его можно не выполнять.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014650" y="245629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предложениях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уверенно использовать модальные глаголы, полезно связывать их с бытовыми ситуациями: обязанности, правила дома, помощь родителям и личная ответственность в повседневной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453" y="1124025"/>
            <a:ext cx="5329594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часть дел можно выполнить быстро, а более трудоёмкие действия лучше заранее включать в расписание.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дела легко встроить в каждый день, а длинные требуют планирования и помощи семьи.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household chores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необходимое на домашние дела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Честное распределение обязанностей в семье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06751" y="1987924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Делить работу поровну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share the work и help equally напоминают, что домашние дела не должны ложиться только на одного человека. Когда каждый делает свою часть, в доме меньше усталости и раздражения.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0939" y="1049000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Учитывать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Справедливое распределение начинается с возраста, школьной нагрузки и сил каждого человека. Если задачи подходят по сложности, их проще выполнять без споров и постоянного давления.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1" y="2926849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по очереди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take turns помогает договориться о смене задач. Такой подход особенно удобен для повторяющихся дел, например мытья посуды, выноса мусора или помощи с питомцем.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751" y="3865774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Выполнять свою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do your part подчёркивает личную ответственность. Для подростков это важный навык: выполнять обещанное без напоминаний и уважать общие правила семьи.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решать, если домашнее дело не выполнено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причины, возможные реакции и итоговую договорённость в семье.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который можно не тратить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 комнате горит лампа, хотя рядом никого нет. Простое действие turning off the lights помогает экономить электричество и делает дом более аккуратным и спокойным. Это маленькая привычка, но она быстро становится частью daily routine.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без лишних слов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кухни стоят контейнеры для разного мусора: бумага, пластик и смешанные отходы. Когда семья separates waste, детям легче запомнить слова recycle, reduce waste и environment. Такая система учит видеть порядок не только в комнате, но и в отношении к природе.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Вещи, которые служат дольше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прихожей лежат многоразовые сумки, а на сушилке аккуратно сложены чистые вещи. Reusing bags and folding clothes carefully помогают не тратить лишние материалы и поддерживать house tidy. Экологичная привычка здесь связана и с экономией, и с уважением к вещам.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 и экологичные привычки дома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домашние дела постепенно формируют привычку доводить начатое до конца и лучше распределять день.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регулярнее подросток помогает дома, тем заметнее растут самостоятельность, планирование и умение работать вместе с другими.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о развитии навыков через повседневные обязанности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регулярные chores развивают навыки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Договорённость на 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обсуждения появляется новый распорядок или правило дома. Оно помогает avoid arguments и делает chores более предсказуемыми для всех членов семьи.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замечена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дело забыли, отложили или сделали не полностью. Часто это связано с усталостью, большой нагрузкой или тем, что задача была объяснена слишком коротко.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новый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напоминает о задаче, переносит её на другое время или делит работу заново. Здесь полезны short lists, reminders и timer, чтобы всё было понятнее.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при выполнении домашних обязанностей
</a:t>
            </a:r>
            <a:endParaRPr lang="en-US" sz="2702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бытовые дела полезны, но требуют баланса и разумного распределения.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становятся сильнее, когда обязанности распределены справедливо и выполняются регулярно без лишних конфликтов.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household chores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возможные минусы домашних обязанностей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Household chores: язык, который нужен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домашних обязанностей соединяет полезную лексику, правила и личный опыт. Она учит говорить о доме, семье и ответственности понятно, уверенно и по-английски.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2026-05-31T10:41:28Z</dcterms:created>
  <dcterms:modified xsi:type="dcterms:W3CDTF">2026-05-31T10:41:28Z</dcterms:modified>
</cp:coreProperties>
</file>