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Миндаль: маленькое дерево и вкусное семя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Знакомьтесь: дерево с розовыми цветами и вкусным ядром.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выращивают тысячи лет. Его родина — Западная и Центральная Азия. Сегодня он любит тёплые, солнечные страны: США, Испанию, Италию и Иран.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миндаля сквозь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миндальное дерево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Миндальное дерево обычно вырастает примерно до 4–10 метров. Оно не очень высокое, поэтому его ветви удобно покрываются цветами и плодами.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миндаль зацветает одним из первых. На ветках появляются нежные белые и розовые цветки, и сад выглядит так, будто его украсили сладкой ватаой.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с секретом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цветения на дереве образуются плоды. Внутри каждого прячется твёрдая скорлупа, а в ней — съедобное ядро, которое мы и называем миндалём.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плод созревает, ядро можно достать из скорлупы. Оно светлое, овальное и очень питательное, поэтому миндаль ценят и как растение, и как продукт.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легко узнать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имеет овальную форму и светло-коричневую скорлупу. Она твёрдая, как маленький природный панцирь. Из-за этого ядро хорошо защищено от ударов и сухого воздуха.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внутреннее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раскрыть скорлупу, внутри видно кремовое ядро. Оно светлее внешней оболочки и имеет мягкий, аккуратный вид. Именно его чаще всего добавляют в еду и десерты.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любят за приятный вкус и за то, что он даёт чувство сытости. Это удобный перекус, который можно взять с собой в школу, на прогулку или в дорогу.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миндаль считают особенным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миндале также содержатся витамин Е, магний и кальций. Эти вещества важны для здоровья тела, поэтому миндаль ценят не только повара, но и люди, которые заботятся о питании.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миндале есть полезные жиры, белок и клетчатка. Такие вещества помогают организму получать энергию, а ещё поддерживают силы, когда нужно учиться, бегать и играть.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миндаля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жиры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организму получать энергию. Благодаря им миндаль надолго утоляет голод и подходит для небольшого перекуса между занятиями.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для роста и силы. Он помогает телу строить новые клетки, поэтому особенно важен для детей, которые растут и много двигаются.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помогает пищеварению работать спокойно и ровно. Она делает миндаль ещё более полезным, если есть его в разумном количестве.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Е и магний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Е и магний поддерживают здоровье тела. Эти вещества помогают организму работать лучше и дополняют вкусный и питательный состав миндаля.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миндаля от цветка до упаковки на прилавке.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миндаль попадает на стол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на кухне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с миндалём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часто встречается в печенье, шоколаде и мороженом. Он придаёт десертам мягкий ореховый вкус и красивый вид. На кухне рядом с ним обычно лежат выпечка, орехи и стакан миндального напитка.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в утренней каше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горсть миндаля делает кашу хрустящей и вкусной. Его добавляют целым, рубленым или лепестками, чтобы завтрак выглядел наряднее. Такой вариант нравится и детям, и взрослым, потому что он простой и очень сытный.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миндаля делают напитки и муку
</a:t>
            </a:r>
            <a:pPr algn="l" indent="0" marL="0">
              <a:lnSpc>
                <a:spcPct val="100000"/>
              </a:lnSpc>
              <a:buNone/>
            </a:pPr>
            <a:r>
              <a:rPr lang="en-US" sz="4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миндаля готовят миндальное молоко, пасту и муку. Такие продукты используют в разных рецептах, когда нужно добавить нежный вкус без обычных ореховых кусочков. Это настоящий помощник для кулинаров.
</a:t>
            </a:r>
            <a:endParaRPr lang="en-US" sz="11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миндаль растёт лучше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любит солнце и тепло. Весной дерево быстро просыпается и начинает цвести, если погода мягкая и без сильных холодов.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лето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миндалю нужен сухой и тёплый сезон. В таких условиях плоды хорошо созревают, а деревья чувствуют себя особенно уверенно.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 миндаль переносит плохо. Поэтому большие сады находятся там, где зима не слишком суровая, а тёплые дни длятся 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плоды созревают, их аккуратно собирают с деревьев. После этого миндаль отправляют дальше, чтобы отделить всё лишнее и оставить только полезные ядра.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Твёрдую скорлупу раскрывают, а ядра сушат. Сушка помогает сохранить вкус, аромат и качество орехов, чтобы они дольше оставались хорошими.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миндаль сортируют по размеру и качеству. Так легче выбрать орехи для продажи, выпечки или других продуктов, где важен аккуратный внешний вид.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миндаля продают в скорлупе, а часть — уже очищенной. Оба варианта можно встретить в магазине, но перед едой миндаль всегда должен быть чистым и пригодным для питания.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собирают миндаль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и горький миндаль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миндаль — для 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миндаль чаще всего попадает на стол. Его ядра едят целыми, добавляют в блюда и делают из них напитки. Вкус у него мягкий и приятный.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миндаль — не для перекуса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миндаль в пищу почти не используют. В нём могут быть вещества, которые опасны для человека. Поэтому для еды подходит только пищевой сладкий миндаль.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579 ккал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калорийностью обладают 100 граммов миндаля.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FoodData Central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очень питателен, поэтому его едят маленькими порциями. Даже горсть уже хорошо насыщает, а лишнее ореховое богатство может тяжело перевариваться.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людей миндаль вызывает аллергическую реакцию. После еды могут появиться зуд, покраснение кожи или неприятное жжение во рту.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реакция бывает сильнее: возникает кашель, насморк или отёк губ и горла. В такой ситуации нужно сразу сказать взрослым.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на миндаль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ребёнка уже есть аллергия на орехи, пробовать миндаль без разрешения врача нельзя. Лучше не рисковать даже крошкой.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аллергию нужна помощь взрослых и медицинского специалиста. Так безопаснее, чем устраивать миндальный эксперимент на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миндальные сады помогают пчёлам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сад как большой букет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миндаль зацветает, сад покрывается нежными белыми и розовыми цветами. Это выглядит как весенний праздник, только без шариков. Такой сад сразу привлекает внимание людей и насекомых.
</a:t>
            </a:r>
            <a:endParaRPr lang="en-US" sz="1202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 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Миндальные сады помогают не только получить орехи, но и поддерживать жизнь полезных насекомых. Поэтому рядом с цветущими деревьями всегда особенно оживлённо и красиво.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в важной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прилетают на цветки за нектаром и переносят пыльцу. Благодаря этому у деревьев появляются плоды. Без маленьких трудяг урожай был бы заметно скромнее.
</a:t>
            </a:r>
            <a:endParaRPr lang="en-US" sz="12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известен людям очень давно и встречается в старинных книгах и легендах. Его ценили не только за вкус, но и как редкий и дорогой продукт.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миндаль используют в разных кухнях мира. Из него делают сладости, напитки, пасту, муку и соусы, поэтому он умеет быть и героем, и помощником.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Миндальное дерево красиво цветёт ранней весной. Его нежные цветки появляются раньше многих других растений и словно сообщают: «Весна уже здесь!»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миндале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хороший миндаль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миндаль не должен быть влажным или липким. Сухие ядра дольше хранятся и сохраняют свой вкус и аромат.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орехи без трещин, сколов и сильных повреждений. Целый миндаль выглядит аккуратно и меньше портится.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должны быть светлыми, без тёмных пятен и странных следов. Нормальный миндаль выглядит свежим и опрятным.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запаха прогорклости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 орехов идёт неприятный или затхлый запах, их лучше не брать. Старый миндаль может потерять вкус и стать невкусным.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в школьном перекусе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порция миндаля хорошо подходит для школьного перекуса. Его удобно положить в контейнер вместе с яблоком, чтобы быстро подкрепиться между делами.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легко брать с собой в дорогу, потому что он долго хранится. Но и здесь важно помнить про меру: перекус должен быть маленьким, а не героическим.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обычно овальный и гладкий. Его скорлупа светло-коричневая, а ядро внутри — кремовое и аккуратное, как маленькая лодочка.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вкусу миндаль мягче грецкого ореха и нежнее фундука. Он не такой резкий, поэтому многим детям нравится именно его спокойный вкус.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используют не только в еде. Из него делают масло, добавляют его в косметику и ароматические смеси, где важен тонкий запах.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орех легко узнать и на дереве, и в магазине. У него есть свой характер: скромный вид, мягкий вкус и много полезных дел.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миндаль отличается от других орехов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— это дерево и полезный продукт одновременно. Оно любит солнце, а его ядра ценят за вкус, питательность и удобство в блюдах.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аллергии миндаль нельзя пробовать без разрешения взрослых и врача. Безопасность важнее любопытства, даже если орех выглядит очень заманчиво.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миндале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миндаль лучше понемногу. Он калорийный, поэтому небольшая порция вполне достаточна, чтобы почувствовать сытость и не перегрузить живот.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Миндаль: вкус, польза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Миндаль соединяет красивую природу, вкусную еду и заботу о здоровье. Он радует цветением, помогает на кухне и требует внимательного отношения, чтобы приносить только пользу.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2026-05-24T02:19:02Z</dcterms:created>
  <dcterms:modified xsi:type="dcterms:W3CDTF">2026-05-24T02:19:02Z</dcterms:modified>
</cp:coreProperties>
</file>