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корни и приставки без ошибок?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корней и приставок: что важно знать в 6 классе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правила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орфограммы помогают уверенно писать в диктантах, изложениях и ответах по всем предметам. Если научиться проверять корни и выбирать приставки по правилу, ошибок в школьных текстах станет заметно меньше.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и значение орфограммы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 слова, поэтому именно в нём чаще всего проверяют написание. Если понять смысл корня, легче подобрать однокоренные слова и найти нужную букву.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основа смысла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показывать приближение, присоединение, направление или результат действия. Поэтому при выборе написания важно не только слышать слово, но и понимать, что оно означает.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значение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разбирают слово по частям: находят корень, приставку и окончание. Такой разбор помогает увидеть, где буква относится к орфограмме, а где — к другой части слова.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нужно выделять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сделать и сдать похожи на слух, но начальная буква с- здесь входит в приставку. Сравнение помогает отличить приставку от части корня и выбрать верное написание.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однокоренными словами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 непроверяемые гласные в корне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гласные можно проверить, а какие нужно запомнить.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гласная находится под ударением в проверочном слове, её написание становится очевидным. Словарные слова требуют запоминания и регулярного повторения.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 для 6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в корне чаще всего вызывают ошибки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там, где буква не слышится отчётливо и нужно искать проверку.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безударные гласные и парные согласные: именно они чаще всего требуют осознанной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практика; условная схема для анализа типичных ошибок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слова звонкие согласные часто оглушаются, поэтому буква может звучать не так, как пишется. Особенно это заметно в словах дуб, гриб и просьба.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неясно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 — изменить слово так, чтобы нужный согласный оказался перед гласным. Тогда его слышно отчётливее: дубы, грибы, просьбы.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формой слова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не форма слова, а однокоренное слово. Например, к слову кружка можно подобрать кружить, чтобы лучше услышать согласный в корне.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родственные слова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глухие согласные, произношение становится ещё менее чётким. В таких словах особенно важно не полагаться только на слух, а обязательно проверять букву.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глухие звуки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 корне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 корне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сердце, солнце, лестница, праздник и здравствуй некоторые согласные не произносятся отчётливо, но обязательно пишутся. Ошибка возникает, когда ученик ориентируется только на звучание.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есть, звука нет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согласный не слышен, это ещё не значит, что его нет в записи. Поэтому непроизносимые согласные всегда проверяют по правилу, а не по произношению.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не всегда надёжен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отмечать буквы, которые легко пропустить при чтении вслух. Такой приём помогает заметить орфограмму заранее и не перепутать написание в диктанте.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в слове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нужную букву, подбирают однокоренное слово: сердечный, солнышко, лестничный, праздничный, здравие. В проверочном слове нужный согласный слышится яснее.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родственные слова
</a:t>
            </a:r>
            <a:endParaRPr lang="en-US" sz="12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букву в корне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способ проверки и понять, когда нужно запомнить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Чередующиеся гласные в корнях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решает ударение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 лаг/лож, раст/ращ/рос, бер/бир, кас/кос и мак/мок выбор гласной зависит не от ударения, а от условия. Поэтому на слух такие слова могут звучать похоже.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пары и правила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корни парами: положить, выращивать, собирать, касаться, макать. Так легче увидеть, в каком корне меняется буква и что именно влияет на выбор.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соседними буквами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корнях важна следующая согласная, в других — наличие суффикса -а-. Значит, прежде чем писать слово, нужно внимательно посмотреть на его состав.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важнее звучания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показывает, что одинаковое произношение не гарантирует одинаковое написание. Для таких слов требуется не догадка, а знание конкретного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чередование гласных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не только слышать слово, но и замечать его строение: суффикс, согласные и условия выбора буквы.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корней объединяет один принцип: буква выбирается по правилу, связанному со строением слова, а не по звучанию.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 для 6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выбираются по первому звуку следующей части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приставок на з-/с- в школьном курсе русского языка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две буквы помогают избежать ошибок в приставках без-/бес-, раз-/рас-, из-/ис-, воз-/вос-.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приставку и пример перед звонким или глухим согласным.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 приставке зависит не от внешнего вида слова, а от начального звука следующей части: звонкий требует з, глухой — 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правописания приставок на з-/с-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 з- и с-: примеры написания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 и при-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часто показывает приближение, присоединение или близость: приехать, приклеить, пришкольный. По смыслу такая приставка помогает увидеть направление действия и его связь с чем-то рядом.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 движение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приставку, нужно понять, что именно означает слово. Если смысл связан с приближением или неполнотой, обычно пишется при-; если с высокой степенью, чаще пре-.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смысл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 же приставка обозначает действие, доведённое не до конца: приоткрыть, притормозить, приподнять. В таких словах важен оттенок незавершённости, а не только звучание.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действие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нередко близка по значению к словам «очень» и «весьма»: премудрый, прекрасный. В других случаях она соотносится со значением, похожим на «пере-».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высокий признак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приставок пре- и при-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быстро определить нужную приставку и не опираться только на 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имеет больше смысловых вариантов, поэтому особенно важно проверять контекст. Пре- обычно распознаётся по значению высокой степени или близости к пере-.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употребления приставок пре- и при-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предлог: как различить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вместе с корнем: влететь, подойти, засмеяться. Она образует одно слово и не отделяется пробелом, потому что входит в его состав.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написание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сочетание можно разорвать, перед тобой предлог. Если же часть слова нельзя отделить без потери смысла, это приставка, и писать нужно слитно.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 по смыслу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отдельно: в лес, под дом, без ошибки. Между предлогом и словом можно вставить другое слово, и смысл предложения не нарушится.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возможность вставки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написание приставки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проверить приставку и не перепутать её с корнем или предлогом.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ловушки в похожих словах
</a:t>
            </a:r>
            <a:endParaRPr lang="en-US" sz="281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звучание обманывает
</a:t>
            </a:r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похоже, но писаться по-разному. В паре сделать и сдать слышится одинаковое начало, однако в одном слове это приставка с-, а в другом — часть другой морфемы. Морфемный разбор помогает не ошибиться.
</a:t>
            </a:r>
            <a:endParaRPr lang="en-US" sz="152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в составе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57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Пришить и преуспеть легко перепутать, если смотреть только на произношение. Но в первом слове значение связано с присоединением, а во втором — с достижением успеха. Смысл подсказывает, какая приставка нужна.
</a:t>
            </a:r>
            <a:endParaRPr lang="en-US" sz="157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значению
</a:t>
            </a:r>
            <a:pPr algn="l" indent="0" marL="0">
              <a:lnSpc>
                <a:spcPct val="90000"/>
              </a:lnSpc>
              <a:buNone/>
            </a:pPr>
            <a:r>
              <a:rPr lang="en-US" sz="163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Разжечь и рассчитать отличаются не только буквами, но и строением. Если ученик выделяет приставку, корень и суффикс, он видит, что написание зависит от правила, а не от случайного сходства слов.
</a:t>
            </a:r>
            <a:endParaRPr lang="en-US" sz="163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способы их избежать
</a:t>
            </a:r>
            <a:endParaRPr lang="en-US" sz="3056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нельзя проверять первым попавшимся словом. Нужно подбирать однокоренное слово так, чтобы нужный звук оказался под ударением и проверка действительно помогла.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проверка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приставки лучше различать по смыслу. Если значение связано с близостью, присоединением или неполным действием, помогает при-; если с высокой степенью — пре-.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пре- и при-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принимают приставку за часть корня. Полезно сначала выделить морфемы и только потом выбирать правило: это сразу уточняет, что именно нужно проверять.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составе слова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приставках на з-/с- важно смотреть на первый звук следующей части слова, а не на её написание. Иначе легко выбрать неверную букву и допустить ошибку.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букве, а не по звуку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слов по теме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 разные орфограммы в одной теме и быстро повторить правило.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объединяет несколько правил: непроизносимые согласные, чередование в корне и выбор приставки по звуку. Поэтому важно не запоминать слова по отдельности, а видеть тип орфограммы.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орфографии русского языка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письмо начинается с разбора слова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находить корень и приставку, учитывать значение, звук и проверочные слова, орфографических ошибок становится меньше, а письмо — увереннее и точнее.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2026-05-28T05:11:20Z</dcterms:created>
  <dcterms:modified xsi:type="dcterms:W3CDTF">2026-05-28T05:11:20Z</dcterms:modified>
</cp:coreProperties>
</file>