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«Господин из Сан-Франциско»: смерть, роскошь и нравственный смысл рассказа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Богатство, роскошь и внезапная смерть в прозе Бунина.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Бунина на фоне кризиса эпохи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Созданный в предреволюционные годы, рассказ показывает мир внешнего блеска и внутренней пустоты. Бунин соединяет реалистическую точность с символикой и философским смыслом.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сюжет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803975"/>
            <a:ext cx="12537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годы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накапливает состояние и уверенно планирует заслуженный отдых, полагая, что деньги обеспечат ему признание и комфорт.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882288" y="1803975"/>
            <a:ext cx="12537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Европу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отправляется с семьёй через Атлантику, мечтая о дорогих отелях, курортах и светской жизни в лучших местах.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3200481" y="1803975"/>
            <a:ext cx="12537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 и гостиница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Италии герой получает внешние знаки внимания, но остаётся чужим в мире, где всё продаётся и покупается.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518657" y="1803975"/>
            <a:ext cx="12537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смерть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Внезапный приступ в гостинице разрушает привычный порядок и мгновенно лишает его статуса, власти и значения.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5836831" y="1803975"/>
            <a:ext cx="12537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без достоинства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героя скрывают от людей и отправляют обратно, превращая богатого путешественника в обременительный груз.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Лайнер как уменьшенная копия общества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Роскошь наверху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верхних палубах царят музыка, свет и удобства для состоятельных пассажиров. Их отдых выглядит безупречно, но построен на чужом труде и строгой иерархии.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внизу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Ниже, в машинных отделениях, скрыта тяжёлая работа, без которой роскошь невозможна. Так Бунин показывает цивилизацию, где благополучие одних держится на невидимом усилии других.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уверенности к катастрофе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И. А. Бунина «Господин из Сан-Франциско»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как социальный тип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Безымянность героя делает его не индивидуальностью, а обобщённым образом человека, для которого капитал стал главным источником силы, уверенности и жизненного смысла.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строится на внешней состоятельности: возраст, опыт, деловая энергия и привычка командовать подчёркивают принадлежность к миру, где всё измеряется деньгами.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внутренний мир героя почти не раскрыт. Бунин намеренно показывает духовную пустоту, чтобы обозначить не частную судьбу, а тип буржуазного существования.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художественные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в рассказе раскрывает отдельную сторону мира, построенного на выгоде, статусе и зависимости.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показывает не семейную историю, а социальную модель, где отношения определяются положением и полезностью.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«Господин из Сан-Франциско»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рассказа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они постоянно пересекаются и усиливают друг друга, особенно в сценах путешествия и финала.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концентрируется вокруг смерти и духовной опустошённости: именно они определяют оценку всего изображённого мира.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«Господин из Сан-Франциско»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как главный смысловой центр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в рассказе показана без торжественности и пафоса: она приходит внезапно, в обычной обстановке, разрушая иллюзию устойчивости, которой жил герой.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не даёт ни отсрочки, ни защиты. Важное для общества имя мгновенно теряет значение, а на первый план выходит только физическая оболочка человека.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финал звучит как нравственный приговор: перед смертью все социальные различия оказываются бессильными и внешними.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антитеза роскоши и распада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интерьеры, изысканная еда и модные туалеты создают впечатление благополучия, но это лишь тщательно оформленная поверхность, за которой нет подлинной духовной наполненности.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в рассказе связан не с радостью, а с непрерывным потреблением услуг и впечатлений. Всё куплено заранее, но ничто не делает людей по-настоящему счастливыми.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Светская жизнь выглядит празднично, однако в ней чувствуется холод, отчуждение и страх. Бунин показывает, что внешняя респектабельность может скрывать внутренний распад.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Старость, болезнь и смерть постоянно присутствуют рядом с роскошью. Именно этот контраст разоблачает мир, где вещи подменяют чувства, а форма вытесняет содержание.
</a:t>
            </a:r>
            <a:endParaRPr lang="en-US" sz="7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 и Капри: южная Европа как пространство иллюзии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Капри: отдых, который не спасает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 обещает покой, мягкий климат и редкую красоту, однако Бунин показывает его как место мимолётных удовольствий. Гостиница, вечерний свет и морской берег лишь подчёркивают, что наслаждение здесь непрочно, а благополучие человека зависит от слишком хрупких обстоятельств.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Неаполь: красота без духовной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 в рассказе кажется яркой театральной декорацией: солнечные улицы, морской воздух, шум и движение создают впечатление праздника. Но за этой живописностью чувствуется суета, где люди заняты обслуживанием чужого достатка, а не поиском смысла и подлинной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Европы в рассказе Бунина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у Бунина не выступает хранительницей высокой культуры: она встречает богатого приезжего как удобного клиента, которого нужно обслужить без лишних эмоций и с соблюдением внешнего этикета.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оценивают человека по деньгам, одежде и возможной пользе. Само присутствие героя вызывает интерес лишь постольку, поскольку он может оплатить комфорт, развлечения и престижное положение.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господина уважение исчезает почти мгновенно. На смену показной любезности приходят раздражение, спешка и желание поскорее убрать всё, что мешает привычному порядку гостиницы и курорта.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раскрывается нравственная холодность мира, где человеческое достоинство не признаётся само по себе. Европа становится пространством внешнего блеска, за которым скрыты расчёт, равнодушие и духовная опустошённость.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пары в художественном мире рассказа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выстраивает смысл через столкновение противоположностей, чтобы показать непрочность внешнего успеха и уязвимость человека перед временем.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контрасты связаны со смертью и беспомощностью: именно они разрушают иллюзию власти богатства и статуса.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«Господин из Сан-Франциско»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72439"/>
            <a:ext cx="244200" cy="19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80199" y="3098351"/>
            <a:ext cx="225750" cy="2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И. А. Бунина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выбирает предметные детали, которые сразу задают настроение и социальный смысл: одежда, еда, интерьер, жесты. Через них частная сцена превращается в точное наблюдение над обществом и человеком.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туман, холод и вечерний свет у Бунина не просто описывают природу. Они создают ощущение безличной силы, перед которой человеческая самоуверенность выглядит особенно краткой и уязвимой.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построен на резких противопоставлениях: роскошь и нищета, праздник и смерть, свет и тьма. Такая композиция помогает увидеть, что внешний блеск не отменяет внутреннего распада.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ирония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интонация остаётся внешне спокойной, но в ней чувствуется холодная дистанция. Это делает осуждение мира потребления особенно сильным, потому что вывод рождается из самого хода изображения.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и их значения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раскрыть философский смысл рассказа и показать скрытую сторону привычных вещей и мест.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символы связывают внешний комфорт с обречённостью: за красивой оболочкой обнаруживаются временность, холод и нравственная пустота.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рассказ «Господин из Сан-Франциско»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нравственного разоблачения героя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показывает, как богатство постепенно теряет силу перед смертью и человеческим равнодушием.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движет персонажами в рассказе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поведение людей определяется не личной близостью, а социальным расчётом, привычкой к комфорту и опасением нарушить привычный порядок.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полное отсутствие сострадания подчёркивает нравственную бедность среды, где человеческие отношения подменены пользой и внешней формой.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«Господин из Сан-Франциско»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Проблематика и идеи произведения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связана с нравственной мерой человека. Важны не капитал и статус, а способность к сочувствию, уважению к жизни и признанию достоинства другого.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ставит вопрос о цене человеческой жизни и о том, может ли богатство заменить личность. Ответ автора однозначен: материальный успех не делает человека духовно полноценным.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разоблачает власть денег и социального престижа. Они создают иллюзию значимости, но бессильны перед болезнью, смертью и внутренней пустотой, которую нельзя скрыть роскошью.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остаётся современным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нравственного предупреждения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звучит современно, потому что предупреждает о хрупкости общества, где главными считаются выгода и удобство. Когда исчезает сострадание, цивилизация теряет нравственную опору и становится беззащитной перед кризисом.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успеха и 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Сегодня, как и у Бунина, внешняя успешность часто становится мерилом ценности человека. Рассказ напоминает, что комфорт, статус и дорогие вещи не заменяют внутреннего содержания и человеческого отношения к другим.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Финал, который заставляет задуматься о главном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рассказа убеждает: перед лицом смерти деньги и статус теряют значение, а подлинная ценность человека определяется его человечностью, а не внешним блеском или властью.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2026-05-23T18:26:36Z</dcterms:created>
  <dcterms:modified xsi:type="dcterms:W3CDTF">2026-05-23T18:26:36Z</dcterms:modified>
</cp:coreProperties>
</file>