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ресурсы: географическая основа хозяйства и повседневной жизни
</a:t>
            </a:r>
            <a:endParaRPr lang="en-US" sz="3306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формируют экономику, технологии и пространство жизни 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в географии: почему это важно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связывают природу и хозяйство: их размещение зависит от геологической истории территории, а использование определяет промышленность, энергетику и экологические проблемы современного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минеральных ресурсов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871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71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 нефть, природный газ, уголь, горючие сланцы и уран. Они обеспечивают производство энергии, работу транспорта и значительную часть промышленного комплекса.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264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64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 служат источником металлов: железа, меди, алюминия, никеля, свинца, цинка, золота и серебра. Их значение особенно велико для металлургии и машиностроения.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856750" y="3471191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ресурсы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2856750" y="3954266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материалы используют в химической промышленности, сельском хозяйстве и строительстве. К ним относятся фосфориты, калийные соли, известняк, песок, глины, гипс и гранит.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100" y="1907643"/>
            <a:ext cx="4206900" cy="139271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месторождения полезных ископаемых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14075" y="2524122"/>
            <a:ext cx="36945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уголь формируются в осадочных бассейнах, где накапливаются органические остатки. Со временем они преобразуются под давлением, температурой и воздействием геологических процессов.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140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Осадочное происхождение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14075" y="4096975"/>
            <a:ext cx="36945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рудные месторождения связаны с магматическими очагами, разломами и древними складчатыми областями. Здесь вещества концентрируются при внедрении магмы и последующем изменении пород.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140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и метаморфические процессы
</a:t>
            </a:r>
            <a:endParaRPr lang="en-US" sz="1349" dirty="0"/>
          </a:p>
        </p:txBody>
      </p:sp>
      <p:sp>
        <p:nvSpPr>
          <p:cNvPr id="14" name="Text 6"/>
          <p:cNvSpPr txBox="1"/>
          <p:nvPr/>
        </p:nvSpPr>
        <p:spPr>
          <a:xfrm>
            <a:off x="4911175" y="4096975"/>
            <a:ext cx="36945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полезного ископаемого всегда отражает геологическое прошлое района. Поэтому распределение сырья по Земле не случайно, а подчиняется закономерностям развития земной коры.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9111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 территории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минеральных ресурсов наиболее востребованы в мире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материалам географии и отраслевым обзорам.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соотношение крупных групп сырья в мировом хозяйстве и отражает их различную роль в энергетике, промышленности и высоких технологиях.
</a:t>
            </a:r>
            <a:endParaRPr lang="en-US" sz="1374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топливные ресурсы, но быстро растет значение стратегических металлов, связанных с электроникой, аккумуляторами и низкоуглеродной экономикой.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полезных ископаемых и их хозяйственное применение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атлас, учебник по географии, отраслевые справочники.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минерального сырья обеспечивают ключевые отрасли экономики.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каждая отрасль зависит от минеральной базы, а спрос на сырье определяется структурой промышленности и строительства.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месторождений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185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 — строение земной коры. Возраст пород, разломы, складчатые области и магматическая активность определяют, какие полезные ископаемые могут сформироваться в данном районе.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185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9045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распределены крайне неравномерно. Именно поэтому одни территории становятся сырьевыми центрами, а другие вынуждены зависеть от поставок издалека.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19045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52080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месторождений ускоряется там, где есть дороги, трубопроводы, энергетика и близость перерабатывающих предприятий. Удаленность от рынков сбыта делает добычу менее выгодной.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52080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транспорт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85115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богатое месторождение может быть труднодоступным, если сырье залегает глубоко или имеет низкое качество. Эти параметры напрямую влияют на стоимость добычи и ее эффективность.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5115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глубина залегания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218150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Осадконакопление особенно важно для нефти, газа и угля, а магматические и метаморфические процессы — для многих руд. Поэтому разные типы сырья приурочены к разным геологическим структурам.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218150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формирования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добывающие районы России и их специализация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атласу и географическим справочникам по России.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России специализируются на собственных видах сырья, что связано с геологическим строением и историей освоения территории.
</a:t>
            </a:r>
            <a:endParaRPr lang="en-US" sz="143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добычи в нескольких крупных районах усиливает их промышленную роль и определяет размещение транспорта, энергетики и переработки.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как стратегические ресурсы современного мира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87100" y="2022325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энергоснабжения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87100" y="2323811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природный газ обеспечивают транспорт, тепло- и электроэнергетику, коммунальное хозяйство и часть промышленного производства, поэтому их значение выходит далеко за пределы добывающих отраслей.
</a:t>
            </a:r>
            <a:endParaRPr lang="en-US" sz="850" dirty="0"/>
          </a:p>
        </p:txBody>
      </p:sp>
      <p:sp>
        <p:nvSpPr>
          <p:cNvPr id="13" name="Text 4"/>
          <p:cNvSpPr txBox="1"/>
          <p:nvPr/>
        </p:nvSpPr>
        <p:spPr>
          <a:xfrm>
            <a:off x="587100" y="3754642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Геополитическое значение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87100" y="405613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нефтегазовые районы влияют на экспортные доходы государств, инвестиции и мировые цены. Поэтому доступ к этим ресурсам часто становится фактором международной конкуренции.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87100" y="2888483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продуктов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587100" y="318995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нефти получают бензин, дизельное топливо, керосин, смазочные материалы и сырье для нефтехимии. Газ используют не только как топливо, но и в производстве удобрений и химической продукции.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минерального сырья от разведки до готовой продукции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сырье проходит путь от поиска месторождения до выпуска продукции и образования отходов.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259" y="1988918"/>
            <a:ext cx="321900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597" y="3495864"/>
            <a:ext cx="321900" cy="32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1122" y="3513748"/>
            <a:ext cx="321900" cy="286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добычи: открытый, подземный и скважинный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377878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добыча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63138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при большой глубине залегания руды или угля. Она требует шахт, вентиляции, крепления выработок и строгой безопасности, зато меньше нарушает земную поверхность.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добыча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там, где полезные ископаемые залегают близко к поверхности. Способ дает высокую производительность и низкую себестоимость, но заметно изменяет рельеф, оставляя карьеры и отвалы.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Скважинная добыча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Характерна для нефти, природного газа, подземных вод и некоторых солей. Сырье извлекают через скважины, а эффективность зависит от пластового давления и развитой трубопроводной сети.
</a:t>
            </a:r>
            <a:endParaRPr lang="en-US" sz="9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482976"/>
            <a:ext cx="3989100" cy="1472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добычи полезных ископаемых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геологии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способ добычи выбирают по глубине залегания, виду сырья и экономическим условиям. При этом различаются затраты, безопасность и степень воздействия на природу.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выгодный способ не является универсальным: он определяется геологическими условиями, технологией добычи и требованиями экологической безопасности.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75" y="2062303"/>
            <a:ext cx="488100" cy="433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6381" y="2035186"/>
            <a:ext cx="427088" cy="48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681" y="3597355"/>
            <a:ext cx="427088" cy="48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6381" y="3597355"/>
            <a:ext cx="427088" cy="488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0361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минеральных ресурсов с отраслями промышленности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731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 основа — железная руда, коксующийся уголь и марганец. Без этого сырья невозможно массовое производство стали, которое лежит в основе строительства, машиностроения и транспорта.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4731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металлургия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8558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Медь, никель, алюминий, олово и свинец определяют выпуск сплавов, проводников и деталей техники. Эта отрасль особенно важна для электроники, энергетики и современного приборостроения.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48558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31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и фосфорные соли, сера, апатиты и поваренная соль нужны для удобрений, кислот, реагентов и других продуктов. Именно они связывают добычу сырья с аграрным сектором.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4731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48558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нефть, газ и уран обеспечивают тепло, электричество и топливо для промышленности и быта. От устойчивости этой сырьевой базы зависит работа всей экономики.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48558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добыча и потребление сырья в XX–XXI веках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школьного курса географии и статистическим обзорам мирового хозяйства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особенно заметен после середины XX века, когда ускорились индустриализация, автомобилизация и массовое жилищное строительство.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сырья растет неравномерно, но долгосрочный тренд остается восходящим, что отражает зависимость экономики от промышленного развития.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200" y="270546"/>
            <a:ext cx="4125900" cy="15190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43161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 полезных ископаемых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выхлопы техники и газовые выбросы ухудшают качество воздуха в районах добычи и переработки. Особенно заметны последствия возле шахт, карьеров и обогатительных фабрик.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 снимает почвенный покров, разрушает формы рельефа и оставляет отвалы пустой породы. Такие участки долго восстанавливаются и часто выпадают из естественного хозяйственного оборота.
</a:t>
            </a:r>
            <a:endParaRPr lang="en-US" sz="844" dirty="0"/>
          </a:p>
        </p:txBody>
      </p:sp>
      <p:sp>
        <p:nvSpPr>
          <p:cNvPr id="16" name="Text 5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земель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Стоки с примесями, нефтяные утечки и шахтные воды загрязняют реки, озера и подземные горизонты. Это повышает нагрузку на систему водоснабжения и угрожает экосистемам.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вод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добыча может вызывать проседание грунта, а угольные шахты — выделение метана и аварийные ситуации. Такие процессы создают долгосрочные угрозы для населения и инфраструктуры.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недр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6339350" y="3273250"/>
            <a:ext cx="2355600" cy="11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добычи вытесняет природные сообщества, фрагментирует местообитания и снижает биоразнообразие. Наиболее уязвимы территории интенсивного промышленного освоения и редкие природные ландшафты.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6339350" y="2890350"/>
            <a:ext cx="2355600" cy="3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экосистем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и восстановление нарушенных территорий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экологической защиты и рекультивации при освоении недр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стратегические элементы XXI 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Экран, микросхемы и аккумулятор смартфона кажутся привычными, но за ними стоят литий, кобальт, никель, тантал и редкоземельные элементы. Без этих ресурсов невозможно собрать компактное и мощное устройство, которое ежедневно связывает миллионы людей.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в руке — металл в недрах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транспорт все чаще работает не на бензине, а на батареях. Для них нужны литий, никель, кобальт и графит, поэтому спрос на такие элементы растет вместе с переходом к более чистой энергетике и новой мобильности.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аккумуляторов и электромобилей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Ветроэнергетика, спутниковая техника и системы связи зависят от редких металлов не меньше, чем массовая электроника. Эти ресурсы добывают в сравнительно небольших объемах, но их значение для технологий и безопасности чрезвычайно велико.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Ветрогенератор, спутник и связь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растет спрос на критические металлы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Международного энергетического агентства и школьного курса географии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электромобилям, накопителям энергии и цифровой технике усиливает потребность в сырье для батарей, проводников и электронных компонентов.
</a:t>
            </a:r>
            <a:endParaRPr lang="en-US" sz="1449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Низкоуглеродная экономика не уменьшает роль добычи, а смещает спрос к металлам для электроники, энергетики и инфраструктуры.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минеральных ресурсов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устойчивому развитию и школьный курс географии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помогает продлить срок службы запасов, снизить потери сырья и уменьшить нагрузку на окружающую среду.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результативная стратегия сочетает экономию сырья, переработку отходов и экологический контроль на всех этапах добычи и использования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ресурсы: основа развития и зона ответственности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остаются фундаментом хозяйства, но их ценность требует бережного отношения. Будущее связано не только с добычей, но и с переработкой, экономией и экологически ответственным освоением недр.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2026-06-03T04:55:09Z</dcterms:created>
  <dcterms:modified xsi:type="dcterms:W3CDTF">2026-06-03T04:55:09Z</dcterms:modified>
</cp:coreProperties>
</file>