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 на работу на уроках английского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себе, работе и вежливых ответах по-английски.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job interview?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 — это встреча кандидата и работодателя, где проверяют умение говорить, мотивацию и готовность отвечать на вопросы. Для семиклассников это удобный способ учить лексику о работе и тренировать короткую устную речь.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36980"/>
            <a:ext cx="792600" cy="63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job, interview, employer, candidate, worker, experience помогают понимать тему и строить простые ответы о будущем деле, обязанностях и профессиональном опыте.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friendly, polite, hardworking, punctual, honest, active, careful помогают кратко рассказать о своих качествах и показать себя с лучшей стороны без длинных объяснений.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responsibility, team, schedule, salary часто встречаются в учебных диалогах. Они нужны, чтобы сказать, что вы умеете работать с людьми и соблюдать порядок.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коротких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особенно полезна в собеседовании и ролевых играх. Она позволяет быстро отвечать на вопросы учителя и говорить просто, понятно и вежливо.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обычно проходит собеседование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помогает понять, какие короткие фразы нужны на каждом шаге.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впечатление: внешний вид и поведение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говорит первой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мини-собеседовании сразу заметны чистая одежда, опрятные волосы и ухоженная обувь. Даже если кандидат волнуется, спокойная поза и собранный вид показывают уважение к собеседнику и готовность вести серьёзный разговор.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произвести хорошее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сидеть прямо, смотреть на собеседника и говорить негромко, но уверенно. Если руки свободны, а телефон убран, внимание остаётся на разговоре, а не на отвлекающих мелочах.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уверенный школьник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ученика в аккуратной одежде на школьном интервью. Он отвечает коротко, не торопится и слушает вопрос до конца. Такая картинка хорошо подходит для иллюстрации темы и показывает правильное поведение.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себе по-английски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имени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себя: My name is… Это простое начало помогает быстро войти в разговор и сразу показать, что вы можете говорить по-английски без длинной подготовки.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Скажите, где учитесь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короткую фразу о школе или классе: I am a student of… Так собеседник сразу понимает, кто вы и на каком уровне отвечаете.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скажите, что вы умеете делать хорошо: I am good at… Лучше выбирать простые и честные слова, которые легко подтвердить примерами из школы или кружков.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сказать, что вам нравится: I like… Такие короткие предложения звучат естественно, их легко запомнить и использовать в устной практике.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650506"/>
            <a:ext cx="4646100" cy="2015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ответы звучат убедительно, а какие выглядят слишком кратко или неуверенно.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job interview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ответы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звучит конкретно, вежливо и показывает готовность работать; слабый ответ часто слишком общий или неубедительный.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на собеседовании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успех зависит не только от знаний, но и от поведения, настроя и умения говорить спокойно.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и вежливость влияют почти так же сильно, как навыки, поэтому подготовка должна быть и языковой, и поведенческой.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вопросы на собеседовании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начать разговор и проверить, умеет ли кандидат говорить кратко и по делу. Лучше заранее подготовить 2–3 простых предложения о себе, школе и интересах.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 хотите эту работу?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показывает мотивацию. Школьнику важно говорить честно: можно сказать, что хочется научиться новому, помочь людям или получить полезный опыт, а не просто назвать деньги.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Каковы ваши сильные стороны?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проверяют, умеет ли человек говорить о своих качествах без преувеличения. Подходят слова responsible, punctual, polite, hardworking, если их можно подтвердить примерами из школы.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Можете ли вы работать в команде?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связан с умением слушать других, делиться заданиями и не спорить без причины. Для ответа полезно вспомнить школьные проекты, игры или совместную работу в классе.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сможете начать?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важен ещё и распорядок дня. Ответ может включать время после уроков, выходные или свободные дни, если они действительно подходят и не мешают учёбе.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речевые опоры помогают начать ответ без паузы.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простые формулы дают ученику готовую основу для короткого и понятного ответа на собеседовании.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job interview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собеседованию шаг за шагом
</a:t>
            </a:r>
            <a:endParaRPr lang="en-US" sz="248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заранее снизить волнение и подготовить короткие ответы для разговора с работодателем.
</a:t>
            </a:r>
            <a:endParaRPr lang="en-US" sz="8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 на собеседование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Блокнот и ручка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блокнот и ручка помогают записать адрес, время встречи и важные вопросы. Это показывает внимательность и готовность не забыть полезную информацию во время разговора.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взять документы или копию CV, если их попросит работодатель. Для подростка младше 18 лет иногда также нужно разрешение родителей или опекунов.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вопросов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вопросов показывает интерес к работе и помогает не растеряться. Можно заранее спросить о графике, обязанностях, правилах и том, чему предстоит научиться.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Папка для бумаг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папка защищает листы от помарок и создаёт опрятное впечатление. Она особенно удобна, если нужно принести несколько страниц, копии или заметки.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портят впечатление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1119600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позже назначенного времени — одна из самых заметных ошибок. Даже хороший ответ не исправит первое впечатление, если кандидат не умеет планировать дорогу и время.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0350" y="1865607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в руках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 телефон, отвечать на сообщения или держать его на столе выглядит невежливо. Такое поведение показывает, что собеседование кажется человеку неважным.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80350" y="2611614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тихая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тихий голос, короткие ответы и постоянные паузы мешают понять кандидата. Работодателю важно услышать ясную речь и увидеть, что человек умеет общаться спокойно.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80350" y="3357621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Неуважительное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Перебивать, жевать жвачку, отводить взгляд или не задавать вопросов о работе — плохой знак. Эти действия показывают слабую подготовку и недостаток уважения.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80350" y="4103625"/>
            <a:ext cx="44715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Неправда о навыках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Придумывать опыт или преувеличивать умения опасно: несоответствие быстро заметят. Гораздо лучше честно говорить, чему ты уже научился и что ещё только осваиваешь.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 основе заданных долей для презентации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кандидату могут отказать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отказ часто связан не с отсутствием знаний, а с поведением, подготовкой и тем, насколько кандидат подходит по 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риски — опоздание и слабая подготовка; значит, на собеседовании особенно важны дисциплина, ясная речь и готовность отвечать по делу.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22" y="1344389"/>
            <a:ext cx="583538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491" y="4135626"/>
            <a:ext cx="604800" cy="4838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 для подростков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12–13 лет подходят задачи, которые не требуют сложных навыков: помочь убрать, разложить материалы, подать вещи или выполнить аккуратную небольшую работу под присмотром.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важны короткие смены и понятное расписание. Работодатель смотрит, может ли подросток приходить вовремя и не нарушать школьный режим и домашние обязанности.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возрасте особенно важны безопасные занятия без тяжёлых предметов и опасных инструментов. Подросток должен соблюдать правила, слушать взрослых и действовать очень внимательно.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волонтёрство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опыт дают школьные мероприятия, помощь в классе, волонтёрские дела и летние поручения. Они учат вежливости, ответственности и работе в команде.
</a:t>
            </a:r>
            <a:endParaRPr lang="en-US" sz="13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разницу между вежливой, уверенной речью и слишком короткими или небрежными ответами.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учебных фраз для ролевой беседы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собеседования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 конкретные фразы звучат увереннее и показывают готовность к общению, а короткие ответы создают впечатление неуверенности.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голос на собеседовании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спина, спокойные движения и устойчивое положение показывают уверенность. Когда человек сидит или стоит аккуратно, он выглядит собранным и готовым к разговору.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собеседника важно, потому что так легче показать интерес и уважение. Постоянный взгляд в пол создаёт впечатление неуверенности и замкнутости.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лучше ровно и не слишком быстро. Чёткая, спокойная речь помогает собеседнику понять ответ, а самому кандидату — не сбиться и не забыть мысль.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улыбка, внимательное лицо и открытые руки выглядят приветливо. Скрещённые руки, суетливость и напряжение, наоборот, могут показать волнение или нежелание общаться.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собеседования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возможные результаты встречи и помогает понять, как использовать любой итог как полезный опыт.
</a:t>
            </a:r>
            <a:endParaRPr lang="en-US" sz="9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уже есть у школьников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Пунктуальность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 умеют многие школьники: на уроки, кружки и тренировки. Это важный навык для собеседования, потому что он показывает ответственность и уважение к чужому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Умение слушать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дома дети учатся внимательно слушать инструкции и вопросы. В собеседовании это помогает отвечать по теме, не перебивать и лучше понимать, что от тебя ожидают.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Работа в команде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проекты, игры и школьные мероприятия развивают сотрудничество. Для работодателя это хороший знак: человек умеет договариваться, помогать другим и выполнять общую задачу.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Простая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уже умеют представляться, задавать вопросы и говорить о своих интересах. Эти простые фразы полезны не только на уроке английского, но и в реальной жизни.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Чтение инструкций
</a:t>
            </a:r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может прочитать короткое правило, понять задание и задать уточняющий вопрос, он уже готов к многим небольшим обязанностям. Это полезно и на работе, и в учёбе.
</a:t>
            </a:r>
            <a:endParaRPr lang="en-US" sz="11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собеседование начинается с подготовки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кандидат заранее готовит слова, говорит честно и соблюдает вежливые правила общения. Для семиклассников это полезный шаг к английскому, самостоятельности и успешным ответам в реальных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2026-05-30T22:55:31Z</dcterms:created>
  <dcterms:modified xsi:type="dcterms:W3CDTF">2026-05-30T22:55:31Z</dcterms:modified>
</cp:coreProperties>
</file>