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Чехов: наследник реализма, простоты и правдивости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научил видеть величие в повседневном.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пишет в эпоху быстрых социальных сдвигов, роста городов и усталости от громких идей. Литература всё внимательнее смотрит на обычную жизнь, внутренние переживания и правду без украшательства.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рубежа веков: время перемен и нового взгляда на 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продолжает линию Пушкина, Гоголя, Тургенева, Толстого и Салтыкова-Щедрина, сохраняя интерес к человеку, среде и нравственному выбору.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традиция русского реализма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Чехов отказывается от прямых назиданий: смысл рождается из точной детали, живой речи и молчания между репликами.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реализм особенно силён в бытовых сценах, где обыденное событие неожиданно раскрывает характер, слабость или внутреннюю правду героя.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Таганрог, семья и ранний опыт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родился в 1860 году в Таганроге. Детство в купеческой семье рано познакомило его с трудом, ограничениями и разными человеческими характерами.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взгляд на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на медицинском факультете Московского университета дала ему привычку к точному наблюдению. Опыт врача усилил интерес к телесному и душевному состоянию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Чехова: от Таганрога к мировой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пишет коротко и точно: каждое слово работает на смысл, а лишний пафос исчезает. Благодаря этому текст звучит естественно и убедительно.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чеховского стиля: краткость, точность, подтекст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важны паузы, недосказанность и бытовая речь персонажей. Читатель сам улавливает скрытое напряжение между словами и настоящими чувствами.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формы не упрощает содержание: за спокойной интонацией часто скрываются боль, одиночество, разочарование и сложный нравственный выбор.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творчества показывает не только хронологию, но и усложнение художественного метода.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творчества А. П. Чехова; общеизвестные литературоведческие периодизации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прошёл путь от юмористической миниатюры к зрелой прозе и большой драме.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творчества Чехова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жизнь без приукрашивания: в его мире нет искусственной героики, зато есть точное ощущение реальности и её противоречий.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часто расходятся между словами, мыслями и поступками. Именно это несоответствие делает их живыми, сложными и психологически достоверными.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даёт простых ответов: конфликт обычно остаётся открытым, а правда оказывается неудобной, неокончательной и требующей размышления.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Правдивость как главный художественный принцип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 как главный материал чеховской прозы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маленьком кабинете и в случайной встрече раскрывается человек, зависимый от чина, привычки и чужого мнения. Смешная ситуация быстро становится тревожной, потому что за ней видна внутренняя несвобода и постоянная готовность унизиться.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Чиновник, который живёт страхом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Учитель, врач, помещик: без прикрас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делает своих героев ни идеальными, ни карикатурными. Он показывает, как будни незаметно истощают человека, если в нём угасают воля, достоинство и способность сопротивляться рутине.
</a:t>
            </a:r>
            <a:endParaRPr lang="en-US" sz="1182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драма повседневности
</a:t>
            </a:r>
            <a:endParaRPr lang="en-US" sz="1483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разговор, визит или обед у Чехова могут обнажить одиночество, духовную пустоту и невысказанную боль. Внешне ничего не происходит, но именно в этом и состоит главная человеческая драма.
</a:t>
            </a:r>
            <a:endParaRPr lang="en-US" sz="11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1287" y="1336325"/>
            <a:ext cx="3751826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П. Чехова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повторяются в разных жанрах и помогают увидеть цельность чеховского мира.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у Чехова связаны между собой: одиночество, страх и бездействие часто ведут к духовной потере.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Чехова и их отражение в произведениях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49832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без прямых оценок автора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вместо объяснения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движение, взгляд или неловкая поза у Чехова часто говорят о герое больше, чем длинная характеристика. Читатель сам замечает, что скрыто под внешней сдержанностью.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пауза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не только текст реплики, но и то, как она звучит. Пауза, недоговорённость и повтор помогают почувствовать напряжение, которое герои не решаются назвать прямо.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ключ к характеру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вещь, привычка или случайная мелочь постепенно раскрывают внутреннее состояние персонажа. Через такие признаки Чехов создаёт психологическую точность без прямого комментария.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как соучастник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почти не оценивает героев открыто, поэтому смысл возникает в сопоставлении слов, поступков и обстоятельств. Такая форма заставляет вдумчиво читать и самостоятельно делать выводы.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жизненной ситуации к открытому финалу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у Чехова обычное событие превращается в конфликт через скрытое напряжение, недосказанность и накапливающиеся детали.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Чехова решающие события часто остаются за пределами сцены: главное происходит в мыслях героев, в их ожиданиях, сомнениях и несказанных решениях, которые меняют смысл разговора.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признака чеховской драматургии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недоговорённость и обычные бытовые реплики создают «подводное течение» сцены. Слова звучат спокойно, но за ними ощущаются обида, тревога, надежда или внутренний протест.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у Чехова развивается медленно: персонажи не спорят ради эффекта, а постепенно обнаруживают несовпадение характеров, целей и жизненных возможностей, которое становится всё болезненнее.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не даёт полного разрешения. Зритель видит не победу и не поражение, а движение жизни дальше, уже после того как мечта столкнулась с действительностью.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образ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Вишнёвый сад соединяет красоту, память и утрату. Он напоминает о дворянской культуре, которая уходит, и потому воспринимается не только как место, но и как знак исчезающего мира.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 историческое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героев запаздывают, и это подчёркивает силу времени, не зависящего от их желаний. Финал звучит тихо, но именно в этой тишине особенно ясно слышна необратимость перемен.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«Вишнёвый сад»: память и необратимость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 Чехова смешат точной бытовой ситуацией, но комизм у него никогда не бывает пустым: он сразу показывает уязвимость, самоуверенность или растерянность героя.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Юмор, ирония и скрытый трагизм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Чехова не унижает персонажа, а заставляет увидеть его слабость со стороны. За шуткой нередко скрывается страх, зависимость от мнения окружающих и духовная несвобода.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смех у Чехова постепенно переходит в тревогу. Читатель понимает, что нелепость поведения — это не только повод улыбнуться, но и признак глубокой внутренней беды.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у Чехова не существуют отдельно: в разных произведениях они усиливают друг друга и создают ощущение внутренней неустойчивости человека в повседневной жизни.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П. Чехова: «Тоска», «Ионыч», «Человек в футляре», «Три сестры», «Дядя Ваня», «Вишнёвый сад».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повторяются одиночество, несбывшиеся надежды и разрыв между мечтой и действительностью; именно они формируют устойчивый чеховский взгляд на человека.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в прозе и пьесах Чехова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58812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жизненной правде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изображает обыденные ситуации без приукрашивания. Его герои узнаваемы, а их поступки вырастают из конкретных условий среды, времени и характера.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экономность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пишет кратко, избегает лишних объяснений и доверяет детали. Благодаря этому каждая фраза работает на смысл и не перегружает текст авторским комментарием.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смысл финала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часто не завершает конфликт напрямую. Такой финал сохраняет жизненную правду: в реальности не все проблемы решаются сразу и окончательно.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центре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бытовыми сценами у Чехова всегда стоит судьба личности. Его реализм показывает не только среду, но и внутренний выбор, слабость, надежду и ответственность человека.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Чехова называют наследником реализма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32075"/>
            <a:ext cx="4164900" cy="21191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особенностей русской классики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Чехов наследует русской классике важные принципы, но делает их более сдержанными, психологически тонкими и открытыми.
</a:t>
            </a:r>
            <a:endParaRPr lang="en-US" sz="1087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продолжает традицию, но отказывается от прямой морализации и яркой внешней эффектности, выбирая сдержанность, точность и психологическую недосказанность.
</a:t>
            </a:r>
            <a:endParaRPr lang="en-US" sz="995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литературные предшественники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чеховский метод стал мировым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вырабатывает новый тип прозы и драмы: короткую форму, точную деталь, скрытый конфликт и финал без готового ответа.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принципы влияют на русскую и зарубежную литературу, особенно на психологическую прозу и драматургию, где важны пауза, подтекст и будничная правда.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Чеховский способ изображения человека остаётся актуальным: современное искусство по-прежнему ценит сдержанность, внутреннее действие и внимание к обычной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Чехова переживают сомнения, усталость, страх перемен и трудность выбора — всё это знакомо подростку не по учебнику, а по повседневному опыту общения и взросления.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Чехов остается современным для школьника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как маленькие привычки, отговорки и промедление постепенно формируют судьбу. Поэтому его рассказы помогают задуматься о личной ответственности и цене бездействия.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навязывает готовых выводов, а предлагает увидеть себя со стороны. Именно поэтому его тексты учат честно смотреть на свои слабости и искать внутреннюю свободу.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простота, которая открывает глубину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показал, что в обыденной жизни скрыты самые важные человеческие вопросы. Его реализм, лаконизм и правдивость сделали литературу точнее, тоньше и ближе к реальному человеку.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2026-05-23T11:53:50Z</dcterms:created>
  <dcterms:modified xsi:type="dcterms:W3CDTF">2026-05-23T11:53:50Z</dcterms:modified>
</cp:coreProperties>
</file>