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о неблагодарности и упрямстве: Свинья пользуется плодами природы и вредить не замечает.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 «Свинья под Дубом»
</a:t>
            </a:r>
            <a:endParaRPr lang="en-US" sz="415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Андреевич Крылов (1769–1844) написал множество басен, вошедших в школьную программу. Басня — короткий текст, где животные и предметы показывают человеческие качества. «Свинья под Дубом» учит знаниям, которые помогают поступать правильно и уважать труд.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И. А. Крылов и почему басни изучают в школе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887" y="3328333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255" y="3328333"/>
            <a:ext cx="169838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басни и их характеры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Свинья — образ невежества и грубости: она берёт желуди, не задумываясь о последствиях. Ей важен только сегодняшний вкус, поэтому она продолжает делать своё, даже когда ей объясняют ошибку.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в басне символизирует силу природы и источник пользы. Он даёт плоды, но остаётся живым и нуждается в бережном отношении, потому что повреждение корней может причинить вред дереву.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выступает внимательным наблюдателем. Он замечает, что происходит у корней, и понимает, где опасность для дерева. Его роль — подсказать, что вред заметен не сразу, но он реален.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звучит прямым и разумным голосом. Она объясняет Свинье простую связь: желуди растут на Дубе, значит нельзя вредить дереву. Её слова помогают увидеть истину, которую упрямство скрывает.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2" y="1583525"/>
            <a:ext cx="3583415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 поступки героев раскрывают их смысл и черты характера.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противопоставлены по отношению к делу: одни понимают связь причины и результата, другие игнорируют её из-за невежества и упрямства.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содержания басни И. А. Крылова «Свинья под Дубом».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значение в басне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Свинья приходит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Свинья оказывается под Дубом и сразу переключается на то, что можно использовать здесь и сейчас. Ей не важны правила бережного отношения к природе.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Свинья ест желуди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начинает есть желуди, не думая о том, что это плоды дерева и что у каждого действия есть последствия. Свинья воспринимает результат, но не источник.
</a:t>
            </a:r>
            <a:endParaRPr lang="en-US" sz="1121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Свинья роет у корней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Роя землю у корней, Свинья причиняет вред дереву. Именно этот шаг делает ситуацию опасной: корни могут пострадать и ухудшится состояние дерева.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предупреждает, Собака объясняет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видит вред и подаёт сигнал, а Собака прямо объясняет, почему желуди нельзя получать, повреждая Дуб. Свинья не принимает замечания и продолжает своё.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под Дубом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басне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переходы от действий Свиньи к замечаниям Ворона и объяснению Собаки.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Свинья берёт плоды труда природы и не ценит источник пользы. Она пользуется тем, что даёт Дуб, но не пытается понять, как устроена связь между деревом и желудями.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упрямство мешает исправить ошибку: даже когда Ворон предупреждает и Собака объясняет, Свинья продолжает вредить корням. Так глупость превращается в привычку не слышать других.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осуждаются и неблагодарность, и невежество. Свинья ведёт себя так, будто можно получать результат без причины, а природа и труд остаются как будто «сами по себе».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поведение Свиньи вызывает осуждение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нуждается в 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сам страдает, когда повреждаются корни. У корней важная роль: они помогают дереву удерживаться в земле и получать то, что нужно для жизни. Поэтому бережное отношение — не прихоть, а необходимость.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польза как основа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в басне связан с силой, долголетием и пользой. Он даёт желуди — то, что привлекает Свинью. При этом дерево остаётся живым организмом, и его нельзя ломать ради удобства.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Дуба в басне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435" y="129427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235" y="2543775"/>
            <a:ext cx="197925" cy="226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2376000" cy="37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Ворона и Собаки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04450" y="1294275"/>
            <a:ext cx="2241600" cy="21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как наблюдатель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 не вступает в спор ради спора: он просто замечает, что происходит вредное действие. Его взгляд помогает понять, что проблема есть уже сейчас, хотя Свинья видит только еду.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711250" y="2543775"/>
            <a:ext cx="2184900" cy="21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как объясняющий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говорит прямо и по делу: желуди растут на Дубе, значит повреждать дерево нельзя. Её слова возвращают смысл к фактам, а не к желаниям Свиньи, и подводят к моральному выводу.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контраст: упрямство и невежество у Свиньи противопоставлены разуму и пониманию у остальных персонажей.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важно не только «кто прав», но и то, умеет ли герой замечать связь причины и результата. Так формируется моральный вывод.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для наглядного сравнения качеств, основанная на тексте презентации по басне «Свинья под Дубом».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показаны у героев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4650" y="150778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и живой темп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 басне звучат как разговор: реплики Ворона и Собаки сразу подводят к главной мысли. Благодаря этому текст легко читать и запоминать, а сюжет развивается без долгих пауз.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12500" y="245622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противопоставление
</a:t>
            </a:r>
            <a:pPr algn="r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использует иронию: читатель понимает больше, чем Свинья. Резко сталкиваются характеры — невежество и упрямство против наблюдательности и здравого смысла, что усиливает поучение.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94650" y="33865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образы и детали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создают ключевые картины: желуди, корни, могучий Дуб и поведение Свиньи. Эти детали помогают увидеть причинно‑следственную связь и понять, почему нельзя вредить дереву.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394500" cy="14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басни и выразительные средства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пользоваться плодами труда, не уважая его источник: если брать готовое, нужно понимать, откуда оно появляется. Иначе человек перестаёт замечать чужой труд и начинает вредить тому, что помогает.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 считать себя умным, когда игнорируются самые простые связи. Басня показывает, что знания нужны не для «слов», а для правильных поступков и понимания причины и результата.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Невежество делает поведение смешным и нелепым, потому что Свинья не хочет учиться даже из объяснений. Упрямство же мешает исправить ошибку: предупреждения остаются услышанными, но не принятыми.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внимательности и благодарности: замечать работу природы и беречь её, а также уважать тех, кто подсказывает. Умение слышать разум помогает избежать вреда и ошибок.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мораль басни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052" y="1661225"/>
            <a:ext cx="3545396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действий Свиньи, её наблюдений и того, что остаётся для неё непонятным. Ключевой вывод: она воспринимает лишь то, что полезно ей прямо сейчас, и не видит связи с Дубом и корнями.
</a:t>
            </a:r>
            <a:endParaRPr lang="en-US" sz="1193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Свинья замечает только ближайшую выгоду и пропускает главную мысль о причинно‑следственной связи: желуди появляются благодаря Дубу, а вред корням опасен самому источнику пищи.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пересказа сюжета басни «Свинья под Дубом» (Крылов).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видит Свинья и чего она не понимает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606" y="3351283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2581" y="1642900"/>
            <a:ext cx="194100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актуальна и сегодня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ответ без 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 использует готовый результат и не пытается разобраться, как он получился. Так происходит и в учёбе, когда ответ есть, а смысл решения остаётся скрытым.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 предупреждения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Замечания Ворона и Собаки учат не отмахиваться от разумных слов. Важно услышать объяснение и проверить себя, прежде чем упрямо продолжать неправильные действия.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источнику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напоминает: результат появляется не сам по себе. Если не уважать «источник» — работу, знания, природу, — легко причинить вред тому, что ещё нужно дальше.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 школьная жизнь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есть — а причина не ясна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контрольной ученик торопится: берёт готовую формулу и записывает ответ. Потом учитель просит объяснить ход мысли — и начинается растерянность. Басня помогает понять: хороший результат ценнее, когда ты понимаешь, откуда он взялся.
</a:t>
            </a:r>
            <a:endParaRPr lang="en-US" sz="1007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вырастают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кажется, что знания просто появляются «сверху», как желуди на земле. Но на самом деле они связаны с трудом: чтением, повторением, вопросами. История басни напоминает о бережности: уважай процесс, чтобы не разрушать основу обучения.
</a:t>
            </a:r>
            <a:endParaRPr lang="en-US" sz="998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стоит обсуждать, а не спорить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кто-то замечает ошибку и предлагает проверить шаги. Вместо того чтобы слушать, другой ученик спорит и не меняет решение. Образ Свиньи показывает, что упрямство мешает увидеть простую связь между причиной и результатом.
</a:t>
            </a:r>
            <a:endParaRPr lang="en-US" sz="10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переводит идеи басни в понятные признаки: кто видит связь, кто уважает источник, кто умеет принять подсказку и приносит пользу словам и поступкам.
</a:t>
            </a:r>
            <a:endParaRPr lang="en-US" sz="115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проста: разумное поведение держится на понимании причины и уважении к тому, что даёт результат. Упрямство же закрывает человеку глаза, и тогда предупреждения не работают.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мораль басни «Свинья под Дубом» (Крылов), качественная оценка признаков без точных числовых измерений.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 важным качествам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начинается с простой ситуации: Свинья находится под Дубом и занята тем, что берёт себе еду. Сцена понятна сразу и задаёт основу для конфликта — пользы и вреда.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построена басня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появляются замечания Ворона и Собаки. Они не спорят «в абстракции», а объясняют связь: желуди растут на дереве, а корни нельзя повреждать. Их слова звучат как подсказка.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становится ясно, что Свинья не понимает даже очевидного: она слышит предупреждение, но не меняет поведение. Быстрый ход событий помогает быстро увидеть характеры и вывести мораль.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проста: ценить труд и беречь природу, слушать разумные замечания. Умный человек замечает связь между причиной и результатом, а пользоваться добром старается с благодарностью и пониманием.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Упрямство тоже становится проблемой. Даже когда разумные слова сказаны прямо, Свинья продолжает делать по‑своему. Басня подсказывает: нужно уметь признавать ошибку и корректировать действия.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осуждает невежество: человек не пытается разобраться и потому ошибается. Свинья не умеет увидеть смысл происходящего и действует, не учитывая последствий своих поступков.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показана неблагодарность: польза берётся, а источник перестаёт быть ценным. В результате человек начинает вредить тому, что даёт плоды, и делает ситуацию хуже для себя же.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басне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27617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7110" y="2757825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83565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Крылова известна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Свинья, Дуб, Ворон и Собака быстро запоминаются благодаря характерному поведению. Аллегория делает мысль наглядной: мы видим людей через действия животных и понимаем мораль без сложных объяснений.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 и ясная мораль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есть чёткая цепочка событий: заметили — объяснили — не приняли. Поэтому читателю легко следить за ходом мысли и обсуждать итог: что будет, если не уважать источник пользы.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обсуждать на 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хорошо подходит для школьного чтения: смысл связан с ежедневными ситуациями. Даже в 5 классе её обсуждают как пример переноса человеческих качеств на животных и обсуждают, чему учит история.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бережно относиться к источнику пользы: нельзя пользоваться плодами труда и разрушать то, что даёт результат. Ворон и Собака помогают увидеть ошибку — уважая знания, природу и чужой труд.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басня «Свинья под Дубом»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2026-05-12T21:28:49Z</dcterms:created>
  <dcterms:modified xsi:type="dcterms:W3CDTF">2026-05-12T21:28:49Z</dcterms:modified>
</cp:coreProperties>
</file>