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формула, которая быстро упрощает скобки и вычисления.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разности и суммы двух выражений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умножать две скобки, если внутри стоят одинаковые выражения с разными знаками. Формула помогает сократить запись, быстрее считать и удобнее преобразовывать выражения в алгебре 7 класса.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формула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тождество позволяет сразу записать результат как разность квадратов.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заменяет длинное раскрытие скобок и сразу даёт ответ в коротком виде.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при раскрытии скобок
</a:t>
            </a:r>
            <a:endParaRPr lang="en-US" sz="249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умножение скобок показывает, почему противоположные средние члены сокращаются.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квадрата — одна разность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a, его площадь равна a². Если сторона второго квадрата равна b, площадь равна b². Разность этих площадей можно представить на рисунке как часть большего квадрата, из которой вырезан меньший.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вместо суммы площадей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 же разность удобно показать через прямоугольник со сторонами a-b и a+b. На схеме видно, что площадь фигуры соответствует разности квадратов и делает формулу понятной без лишних вычислений.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разности квадратов
</a:t>
            </a:r>
            <a:endParaRPr lang="en-US" sz="2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конкретных примерах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после раскрытия скобок средние члены исчезают, а ответ записывается короче.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получается разность квадратов; это подтверждает общий шаблон и показывает сокращение средних членов.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«Формулы сокращённого умножения»,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средние члены исчезают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302616" y="1493196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величине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появляются слагаемые +xy и -xy. Они одинаковы по модулю, поэтому могут взаимно уничтожить друг друга при сложении.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42212" y="25018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равна нулю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одному выражению прибавить противоположное, результат будет нулём. Именно поэтому средние члены исчезают, а остаются только квадраты.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440819" y="35105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любых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не только с буквами, но и с более сложными выражениями. Главное условие — внутри скобок должны стоять одинаковые величины с разными знаками.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результат примера, а удобство способов вычисления по школьной шкале.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выигрывает по скорости и требует меньше шагов, поэтому снижает риск ошибок при счёте.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способов преобразования выражений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особенно удобна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выражениями вроде (x-4) (x+4) или (2y-3) (2y+3) формула сразу упрощает запись. Это особенно полезно в уравнениях и преобразованиях.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с круглым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расположены по обе стороны от круглого числа, формула помогает считать устно. Например, 49·51 удобно заменить на разность квадратов и быстро получить ответ.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и для более сложных выражений, если они совпадают по величине и отличаются только знаком. Тогда длинное умножение заменяется короткой и точной записью.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квадраты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квадратов связана с выражениями (a+b)² и (a-b)². Во всех трёх случаях появляются квадраты одинаковых величин, поэтому их легко сравнивать и запоминать вместе. Это помогает видеть общую структуру формул.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средние члены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состоит в средней части. В квадрате суммы появляется +2ab, в квадрате разности — -2ab, а в формуле (a-b) (a+b) средних членов уже нет, потому что они сокращаются.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сокращённого умножения
</a:t>
            </a:r>
            <a:endParaRPr lang="en-US" sz="21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575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формулы
</a:t>
            </a:r>
            <a:endParaRPr lang="en-US" sz="246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где чаще всего сбиваются при применении формулы разности и суммы двух выражений, и как сразу записать ответ правильно.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итог должен быть разностью квадратов, а не суммой; главная проверка — наличие противоположных средних членов.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(a-b) (a+b)=a²-b²; учебный материал по алгебре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какие выражения стоят в обеих скобках, и запишите их отдельно. Это поможет увидеть, подходит ли задание к нужной формуле.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одинаковы ли выражения по величине и отличаются ли только знаком. Если да, можно использовать формулу разности и суммы.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 произведение на квадрат первого выражения минус квадрат второго выражения. Так получают короткую и точную запись без полного раскрытия скобок.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пример: (m-7) (m+7)=m²-49, (3x-y) (3x+y)=9x²-y². Это подтверждает, что формула применена верно.
</a:t>
            </a:r>
            <a:endParaRPr lang="en-US" sz="9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нужную формулу в задании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произведение двух скобок можно заменить формулой (a-b) (a+b)=a²-b², а когда требуется обычное раскрытие скобок.
</a:t>
            </a:r>
            <a:endParaRPr lang="en-US" sz="8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числовых значений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ответ получается быстрее, если сразу заменить произведение разностью квадратов и не раскрывать каждую скобку по отдельности.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распознать шаблон, тем меньше действий нужно для вычисления и тем удобнее устный счёт.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(a-b) (a+b)=a²-b²; примеры из учебного материала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25" y="1648250"/>
            <a:ext cx="79065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формулы в упрощении выражений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заменяет длинное раскрытие скобок одной строкой, поэтому выражение становится компактнее и понятнее. Это особенно удобно, когда нужно быстро преобразовать запись без лишних вычислений.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формулы легче выполнять дальнейшие преобразования: сокращать дроби, приводить подобные члены и проверять равенства. Меньше промежуточных шагов — меньше риска ошибиться.
</a:t>
            </a:r>
            <a:endParaRPr lang="en-US" sz="830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буквами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одинаково хорошо работает с числами, переменными и более сложными выражениями. Если внутри скобок стоят одинаковые величины, их можно заменить разностью квадратов.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преобразования часто встречаются в уравнениях и выражениях на упрощение. Умение быстро узнавать нужную форму помогает увереннее решать задачи и экономит время на уроке.
</a:t>
            </a:r>
            <a:endParaRPr lang="en-US" sz="8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учебнике и на уроках алгебры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(a-b) (a+b)=a²-b² относится к разделу формул сокращённого умножения. Её изучают в 7 классе как одно из первых важных тождеств алгебры.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формулу используют при преобразовании выражений, умножении многочленов и решении уравнений. Она помогает заменять длинные записи более короткими и удобными для вычислений.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формулу удобно выделять цветом или рамкой, чтобы сразу видеть квадрат первого выражения и квадрат второго. Такое оформление облегчает запоминание и повторение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выражений и результата
</a:t>
            </a:r>
            <a:endParaRPr lang="en-US" sz="2944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формула работает для разных буквенных выражений и даёт одинаковый по структуре ответ.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один и тот же шаблон: сначала квадрат первого выражения, затем минус и квадрат второго.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(a-b) (a+b)=a²-b²; примеры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75" y="2278623"/>
            <a:ext cx="43155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формула в задачах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находить и сравнивать площади, когда одна фигура выражается через разность и сумма одинаковых величин. Это делает геометрические задачи более наглядными и короткими.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многочленов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многочленов формула позволяет быстро сократить запись и перейти к более простому виду. Это особенно полезно в заданиях, где важно не запутаться в знаках.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или знаменатель имеет вид произведения разности и суммы, выражение можно упростить. Так легче сокращать дроби и находить аккуратный ответ без лишних действий.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формула помогает убрать громоздкие произведения и заменить их разностью квадратов. После этого выражение часто становится проще для дальнейшего решения.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работает, когда в обеих скобках стоят одинаковые выражения, а между ними только разные знаки. Тогда произведение можно заменить разностью квадратов без полного раскрытия.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перемножении появляются слагаемые с одинаковой величиной и противоположными знаками. Они сокращаются, поэтому в ответе остаются только квадраты двух выражений.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точный вид тождества: (a-b) (a+b)=a²-b². Здесь первый квадрат всегда пишется перед минусом, а второй — после него.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не только для чисел, но и для букв, дробей и более сложных выражений. Главное условие — одинаковая основа внутри скобок.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(a-b) (a+b)=a²-b² помогает быстро узнавать удобный способ вычисления, сокращать записи и увереннее решать алгебраические задания без лишних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экономит шаги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2026-05-29T12:16:21Z</dcterms:created>
  <dcterms:modified xsi:type="dcterms:W3CDTF">2026-05-29T12:16:21Z</dcterms:modified>
</cp:coreProperties>
</file>