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Неионизирующее излучение и электромагнитная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источники излучения и защитить себя каждый день?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Электромагнитные поля вокруг нас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Смартфон, Wi‑Fi, ноутбук и бытовая техника сопровождают школьника дома, в школе и в дороге. Понимание их действия помогает безопасно пользоваться техникой и вовремя замечать неисправности.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неионизирующему излучению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 радиоволны, микроволны, инфракрасное излучение, видимый свет и часть ультрафиолетового диапазона. Их энергии недостаточно, чтобы ионизировать атомы.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эффекты связаны с нагревом тканей, воздействием света и раздражением органов при очень высокой интенсивности. Поэтому важны мощность источника и время нахождения рядом.
</a:t>
            </a:r>
            <a:endParaRPr lang="en-US" sz="989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ионизирующего излучения, такие волны не вызывают прямого ионизирующего повреждения ДНК. Это не отменяет осторожности, но помогает правильно оценивать риски.
</a:t>
            </a:r>
            <a:endParaRPr lang="en-US" sz="9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 быту и школе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 встречается со смартфоном, Wi‑Fi-роутером, ноутбуком, телевизором, Bluetooth-устройствами и зарядными устройствами. К ним добавляются электропроводка и микроволновая печь.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кабинете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источниками становятся компьютеры, проекторы, интерактивные панели и сеть питания. Одни приборы работают постоянно, другие включаются ненадолго, поэтому режим работы тоже имеет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расстояние влияет на уровень воздействия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только общую тенденцию: чем дальше человек находится от источника, тем слабее воздействие.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расстояния заметно снижает воздействие, поэтому безопаснее не держать устройство вплотную без необходимости.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электромагнитной безопасности; условные значения для наглядности, 2025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колебаний происходит за секунду. Чем выше частота, тем короче длина волны и тем иначе излучение взаимодействует с предметами и тканями.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частотой обратной зависимостью. Длинные волны чаще встречаются у радиосвязи, а короткие — у микроволн и других высокочастотных источников.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Определяет, насколько интенсивно источник передаёт энергию. При одинаковом типе устройства более высокая мощность обычно означает более сильное поле рядом с ним.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Непрерывное, кратковременное и импульсное излучение по-разному влияет на человека. Для оценки безопасности важно учитывать не только параметры, но и длительность работы источника.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 электромагнитного излучения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573" y="1835776"/>
            <a:ext cx="384821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источников излучения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отличаются диапазоном, назначением и факторами риска. Поэтому меры безопасности для них тоже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источника свой механизм действия, поэтому безопасное поведение зависит от типа излучения, а не от единого универсального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электромагнитной безопасности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излучение действует на организм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мощности основной подтверждённый эффект неионизирующего излучения — нагрев тканей. Особенно чувствительны глаза, кожа и области, где тепло отводится хуже.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решают два фактора: расстояние до источника и время нахождения рядом с ним. Чем дальше устройство и короче контакт, тем ниже воздействие.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использование техники обычно безопаснее длительного контакта с прибором, работающим вплотную к телу. Поэтому привычки обращения с устройствами имеют практическое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оценки электромагнитной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понять, когда достаточно обычного режима, а когда нужна проверка устройства.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 дверца микроволновой печи работают как экран: они удерживают СВЧ-излучение внутри прибора. Металлическая сетка в стекле помогает не выпускать волны наружу.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исправной дверцы, целого корпуса и плотного прилегания элементов. Любая деформация или повреждение может нарушить защиту, поэтому такой прибор нельзя использовать без проверки.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Микроволновая печь как пример безопасной конструкции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воздействие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привычка отодвинуться от источника заметно уменьшает поле вокруг устройства.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расстояние и время; мощность и экранирование важны, но чаще дополняют эти меры.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электромагнитной безопасности и принципам ослабления поля.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нормы задают предельно допустимые уровни для населения и отдельно для работников, чтобы ограничить воздействие в разных условиях и при разных режимах работы оборудования.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 санитарные требования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различаются по частотным диапазонам: для связи, бытовых приборов и электросетей применяются разные критерии оценки, потому что их поля ведут себя по-разному.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нормировании учитывают не только величину поля, но и длительность воздействия, а также характер работы источника: непрерывный, кратковременный или импульсный.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стандарты помогают производителям делать устройства безопаснее, а пользователям — понимать, как правильно эксплуатировать технику без лишнего риска.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37" y="1835776"/>
            <a:ext cx="5257047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пользования техникой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показывают, как уменьшить воздействие без отказа от привычных устройств.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мер сводится к трём действиям: увеличить расстояние, сократить время контакта и вовремя отказаться от неисправного прибора.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электробезопасности и рекомендации по использованию устройств связи и техники.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237" y="2057985"/>
            <a:ext cx="381790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заземление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приборов защита зависит не только от корпуса, но и от правильного заземления. Без него эффективность экрана может снижаться.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детали и плотные соединения действительно помогают удерживать излучение внутри корпуса, если конструкция устройства рассчитана на это.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Сомнительные аксессуары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Чехлы, наклейки и декоративные «защитные» элементы без подтверждённых испытаний не дают гарантированной защиты и не заменяют правильную эксплуатацию.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основа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техника, соблюдение расстояния и использование устройства по назначению остаются самыми надёжными способами снизить воздействие.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Экраны и защитные средства: что работает, а что нет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излучения по свойствам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диапазоны не только по-разному ощущаются, но и по-разному используются в технике, связи и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отличаются по энергии и действию: от связи и нагрева до зрения и теплового ощущения, поэтому меры безопасности тоже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электромагнитных волн по диапазонам и их бытовому применению.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излучения в школьной среде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информатики источниками электромагнитных полей становятся компьютеры, ноутбуки, проекторы, панели и Wi‑Fi-оборудование. Чем больше устройств работает одновременно, тем важнее порядок на рабочих местах.
</a:t>
            </a:r>
            <a:endParaRPr lang="en-US" sz="969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повышают исправные розетки, аккуратные кабели и свободный доступ воздуха к технике. Если приборы не перегреваются и стоят правильно, снижается риск и поломки, и лишнего воздействия.
</a:t>
            </a:r>
            <a:endParaRPr lang="en-US" sz="1088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устройство требует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неисправности и необходимости прекратить использование техники до проверки.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любой Wi‑Fi опасен сам по себе. Факт: важны мощность передатчика, расстояние до него и время, которое человек проводит рядом с источником.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беспроводные устройства автоматически безопаснее. Факт: они тоже создают электромагнитное поле, а его уровень зависит от режима работы и расстояния.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металлический корпус всегда вреден. Факт: металл часто выполняет защитную функцию и помогает уменьшить выход излучения из корпуса устройства.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 воздействие не видно, его можно игнорировать. Факт: безопасность оценивают по параметрам прибора, а не по внешнему виду или привычности.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об электромагнитной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действия для снижения воздействия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привычки, которые помогают уменьшить воздействие в обычных ситуациях дома и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профилактика не требует сложных устройств: достаточно соблюдать дистанцию, следить за исправностью и отключать лишнее оборудование.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безопасному использованию бытовой и учебной техники.
</a:t>
            </a:r>
            <a:endParaRPr lang="en-US" sz="9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Электромагнитная безопасность: просто о 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Неионизирующее излучение окружает нас каждый день, но при разумном использовании техники оно не становится проблемой. Безопасность обеспечивают расстояние, время, исправность устройств и внимательное отношение к признакам неисправности.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2026-05-21T01:38:30Z</dcterms:created>
  <dcterms:modified xsi:type="dcterms:W3CDTF">2026-05-21T01:38:30Z</dcterms:modified>
</cp:coreProperties>
</file>