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Письмо-жалоба на английском языке: зачем его изучают в 10 классе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Жалоба как формальное письмо для реальных ситуаций.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уметь писать complaint letter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Complaint letter развивает языковую точность, умение вежливо излагать факты и защищать свою позицию в реальных бытовых и учебных ситуациях. В 10 классе этот навык особенно важен для экзамена и повседневной коммуникации.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пишут complaint letter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Возникла проблема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Поводом может стать бракованный товар, ошибка в счёте, задержка доставки или плохое обслуживание. Жалоба начинается там, где нарушено обещанное качество или условия.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обращение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формулируют проблему нейтрально и чётко, без угроз и лишних эмоций. Важно сразу показать, что именно произошло и почему это требует реакции.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факты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убедительности нужны дата, место, номер заказа, сумма, имя сотрудника или номер бронирования. Без конкретики письмо выглядит эмоциональным, но слабым.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Требуют решение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указывают, чего ожидают: замену, возврат денег, исправление ошибки или компенсацию. Так письмо становится не жалобой ради жалобы, а деловым обращением.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Complaint, apology, request: чем отличаются типы письма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жанра похожи по форме, но различаются целью и ожидаемым ответом.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определяет тон, лексику и структуру ответа: жалоба требует конкретики, извинение — признания ошибки, просьба — корректного обращения.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официального письма в школьном курсе английского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адресуют complaint letter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или сервис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проблема связана с товаром или обслуживанием, письмо направляют менеджеру магазина или в customer service. Именно этот адресат может организовать обмен, возврат денег или компенсацию.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Отель или перевозчик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шуме в номере, задержке рейса или неверном бронировании жалобу адресуют администрации отеля, авиакомпании или транспортной службе. Точный адресат ускоряет официальное решение.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или 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нарушены условия школьного мероприятия или услуги образовательной компании, обращаются к администрации. Формальный адрес помогает показать, что письмо ожидает официального рассмотрения.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проблемах с интернет-заказом или перепиской адресатом становится support или отдел претензий маркетплейса. Это важно, потому что решение часто зависит от правильного канала обращения.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 complaint letter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логику делового письма: от проблемы к решению.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части письма-жалобы
</a:t>
            </a:r>
            <a:endParaRPr lang="en-US" sz="2212" dirty="0"/>
          </a:p>
        </p:txBody>
      </p:sp>
      <p:sp>
        <p:nvSpPr>
          <p:cNvPr id="12" name="Text 2"/>
          <p:cNvSpPr txBox="1"/>
          <p:nvPr/>
        </p:nvSpPr>
        <p:spPr>
          <a:xfrm>
            <a:off x="644562" y="1063862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начинается с subject line и вежливого обращения. Эти элементы сразу показывают адресату, о чём идёт речь, и задают официальный тон всему тексту.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44562" y="1861836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вступлении кратко объясняют, почему письмо написано, не растягивая первую часть. Здесь важно обозначить проблему ясно, чтобы читатель сразу понял контекст и серьёзность ситуации.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44562" y="2659824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инцидента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содержит факты: что произошло, когда, где и кто был вовлечён. Чем точнее сформулированы детали, тем легче проверить жалобу и принять решение.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44549" y="3457820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решении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описания проблемы формулируют ожидаемый результат: replacement, refund, repair или повторное выполнение услуги. Конкретное требование делает письмо практичным и завершённым.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44536" y="4255815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и подпись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используют closing phrase и подпись. Корректное завершение поддерживает вежливый тон и помогает письму выглядеть профессионально и убедительно.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распределяется объём письма-жалобы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текста приходится на факты и решение, поэтому письмо должно быть компактным и содержательным.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основное место занимают детали и просьба, жалоба выглядит убедительнее и проще для официального ответа.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распределение частей complaint letter в школьной практике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00" y="1782800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850" y="1782800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900" y="1813160"/>
            <a:ext cx="384600" cy="3076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Dear Sir or Madam подходит, когда имя адресата неизвестно. Такая формула сохраняет официальный тон и уместна в письмах в компанию, магазин или сервисную службу.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обозначить тему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am writing to complain about… или I am writing regarding… помогают с первых строк назвать проблему. Читатель быстро понимает предмет обращения без лишних догадок.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 would like to express my dissatisfaction with… задают сдержанный стиль. Они позволяют показать недовольство корректно, без резкости, угроз и разговорных слов.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начать письмо-жалобу на английском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проблему точно и убедительно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334361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указывают саму проблему: повреждение товара, неправильный счёт, задержку доставки или плохую услугу. Читатель должен сразу понять, в чём заключается нарушение и почему обращение оправдано.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075218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 где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называют дату, время и место события. Эти сведения делают жалобу проверяемой и помогают адресату быстро сопоставить письмо с внутренними записями, заказами или бронированием.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16097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был вовлечён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это уместно, указывают имя сотрудника, номер заказа, модель товара или номер бронирования. Такие детали повышают точность письма и показывают, что автор опирается на реальные данные.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556985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объяснить, к чему привела проблема: потере денег, срыву поездки, неудобству или невозможности пользоваться товаром. Последствия показывают значимость ситуации и обосновывают требование.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97874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убедительно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а не эмоции, помогают адресату быстро проверить информацию и ответить по существу. Поэтому в complaint letter ценятся конкретные формулировки, а не общие жалобы.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 сильные формулировки в complaint letter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жалобе ценятся конкретика и проверяемость: факты звучат убедительнее, чем эмоциональные оценки.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формулировки помогают быстро понять проблему, проверить её и дать официальный ответ без лишних уточнений.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примеров для обучения письму-жалобе.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и официальный стиль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complaint letter избегают разговорных слов, резких оценок и эмоциональных всплесков. Спокойный словарь помогает показать, что автор сообщает о проблеме, а не спорит или обвиняет без оснований.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без грубости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вроде I would like to request или I expect позволяют ясно обозначить требования, не нарушая нормы вежливости. Такой тон делает письмо убедительным и профессиональным.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Корректное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письмо не использует сокращения из мессенджеров, сарказм и угрозы. Уважительное обращение к адресату повышает шанс на конструктивный ответ и показывает владение речевым этикетом.
</a:t>
            </a:r>
            <a:endParaRPr lang="en-US" sz="1264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требования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должен сразу понять, чего вы ждёте: замены товара, возврата денег или исправления услуги. Чем точнее сформулирована просьба, тем проще обработать жалобу.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письмо-жалобу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Чек, который всё подтверждает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прикладывает receipt и коротко указывает дату, сумму и номер заказа. Такой документ сразу показывает, что жалоба связана с конкретной сделкой, а не с общим недовольством.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до отправки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снимке видно повреждение товара ещё до использования, поэтому спор становится проще. Когда фото сделано сразу после получения, оно помогает связать дефект с доставкой или упаковкой.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и бронь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Скриншоты, booking confirmation и email-письма показывают, какие условия были обещаны. Если добавить их в конце письма, адресат быстрее сопоставит претензию с исходными договорённостями.
</a:t>
            </a:r>
            <a:endParaRPr lang="en-US" sz="12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письмо-жалобу могут оставить без ответа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часто не в самом факте жалобы, а в том, как она оформлена и кому направлена.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ответ не получают из-за слабой конкретики и недостатка подтверждений, поэтому структура и точность важнее эмоциональности.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причин отказа в обработке жалоб в учебных примерах.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после отправки жалобы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стандартной логике официальной переписки и фиксации обращения.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проверить структуру, тон и факты, даже хорошая идея жалобы теряет силу и может остаться без ответа.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ошибок, указанных в учебном разборе complaint letter.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ошибок чаще всего мешают письму выглядеть убедительно и официально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реквизитов complaint letter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сохранить формальный формат, логичную последовательность и понятный набор обязательных элементов письма.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показывает, что каждую часть письма можно оформить коротко, но функционально, не теряя делового стиля.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структура официального письма на английском языке.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короткой сильной жалобы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741326" y="1106812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Краткое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начинается с точного адресата и нейтральной формулы I am writing to complain about… сразу задающей официальный тон и обозначающей причину обращения без лишних вступлений.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41326" y="24068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Факт и дефект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автор указывает дату покупки, номер заказа и конкретную проблему: The product arrived damaged. Такая подача помогает читателю быстро проверить обстоятельства и понять суть претензии.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41326" y="37069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Чёткая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завершение формулируется ожидаемый результат: I would appreciate a replacement or refund. Краткость, вежливость и ясное требование делают письмо убедительным и удобным для 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готовое письмо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все даты, суммы, имена и номера заказов указаны точно. Даже одна неточность может ослабить доверие к жалобе и затруднить обработку обращения.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просьбы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проверьте, понятно ли, чего именно вы хотите: замены, возврата денег или исправления ошибки. В официальном письме требование должно быть сформулировано прямо и без двусмысленности.
</a:t>
            </a:r>
            <a:endParaRPr lang="en-US" sz="1287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абзацев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абзац должен выполнять свою задачу: проблема, детали, требование, завершение. Если текст читается последовательно и без дополнительных пояснений, структура выстроена удачно.
</a:t>
            </a:r>
            <a:endParaRPr lang="en-US" sz="1399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полезно найти повторяющиеся фразы, грамматические ошибки и смешение стилей. Чистый, сдержанный язык делает complaint letter более убедительным и профессиональным.
</a:t>
            </a:r>
            <a:endParaRPr lang="en-US" sz="129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Жалоба, которую слышат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complaint letter не выражает раздражение, а помогает решить проблему: оно опирается на факты, доказывает позицию и формулирует просьбу ясно, вежливо и по-деловому.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2026-05-31T15:30:21Z</dcterms:created>
  <dcterms:modified xsi:type="dcterms:W3CDTF">2026-05-31T15:30:21Z</dcterms:modified>
</cp:coreProperties>
</file>