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Леонидович Пастернак: жизнь и творчество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совести и художественной правды.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литературная эпоха перемен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сложилась на фоне революций, войн и смены культурных ориентиров. В этом напряжённом времени Пастернак нашёл собственный язык, где модернистская смелость соединилась с нравственной требовательностью и личной независимостью.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впечатления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вырос поэт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родился в Москве в семье художника Леонида Пастернака и пианистки Розалии Кауфман. С ранних лет он жил в атмосфере творческого труда и уважения к искусству.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среда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живопись и разговоры о литературе стали частью его повседневности. Этот опыт позднее проявился в особой образности, внимании к ритму и тонкому чувству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путь к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учится на историко-филологическом факультете и всерьёз интересуется философией, особенно вопросами познания и природы сознания.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поэзии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академической карьеры становится решающим шагом: именно в стихах Пастернак находит наиболее точную форму для выражения мира и себя.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Марбургский университет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Продолжив занятия в Германии, он знакомится с неокантианством, но постепенно понимает, что философская система не исчерпывает его внутренний 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Пастернака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показывает, как ранний поэт постепенно приходит к крупной прозе и международному признанию.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творчества идёт от лирических поисков к зрелой прозе и общественно значимому итогу.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Пастернака; общеизвестные даты публикаций и наград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и новаторство ранней лирики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1922 года превратил повседневное переживание в напряжённый художественный мир, где природа, чувство и время не разделены, а существуют как единый поток.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разговорно и в то же время предельно точно. Неожиданные метафоры и музыкальность создают ощущение живого присутствия мира, почти физически ощутимого.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 историческое чувство времени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1920–1930-х годов Пастернак показывает человека не как участника лозунга, а как личность, переживающую исторический перелом изнутри.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особенно интересуют нравственный выбор, одиночество и уязвимость. История в этих текстах становится испытанием совести и человеческого достоинства.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перспектива делает поэмы Пастернака не хроникой событий, а глубоким размышлением о цене внутренней свободы в эпоху перемен.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Бориса Пастернака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вехи помогают увидеть масштаб его творческого пути.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одинаково значим как лирик, прозаик и переводчик; разные формы творчества у него взаимно дополняют друг друга.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публикаций и общеизвестные факты биографии Пастернака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переводчик мировой классики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Шекспира, Гёте и Шиллера стали для Пастернака не подработкой, а самостоятельным творческим трудом, требующим точного слуха и глубокого понимания оригинала.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передать не только смысл, но и живую интонацию, поэтому его переводы звучат естественно по-русски и сохраняют сценическую выразительность.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переводы грузинских поэтов: здесь заметны уважение к чужой поэтической традиции и желание сохранить её внутреннюю энергию.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Пастернаку многие классические тексты стали ближе русскому читателю и получили новую художественную жизнь в отечественной культуре.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 «Доктор Живаго»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определившая судьбу романа и писателя.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человека на переломе эпох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и личная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проходит через войну, революцию и распад привычного мира, не теряя внутренней независимости. Его опыт показывает, что личная свобода начинается с верности собственному нравственному выбору.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испытание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не сводит историю к череде событий и лозунгов. Для него важнее, как большие потрясения меняют совесть, любовь и способность человека сохранить духовную цельность.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Пастернака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интонация становится спокойнее и яснее, а мысль — сосредоточенной на главном. Поэт подводит итог прожитой жизни без внешнего пафоса.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мотивы памяти, благодарности и внутреннего света. Даже повседневные детали у него приобретают философскую значимость и помогают увидеть ценность простого существования.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— зима, дорога, снег, воздух — не только создают настроение, но и выражают движение времени. Через них Пастернак говорит о смене состояний души и мира.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искусство, совесть и человеческое достоинство представлены как неразделимые ценности. Поэт убеждён, что подлинная жизнь требует духовной честности.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Пастернака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сюжетные, а смысловые доминанты его лирики. Они раскрываются через образность, ритм и постоянное сопоставление внешнего мира с внутренним опытом.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поэзии Пастернака находится переживание времени через природу и личное чувство. Историческая тема важна, но не вытесняет человеческую индивидуальность.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поэтического наследия Б. Л. Пастернака по материалам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конфликт с властью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присуждение премии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 была присуждена Пастернаку за выдающийся вклад в современную лирическую поэзию и продолжение традиции великого русского эпоса.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1958: давление и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кампании в советской печати и официального давления писатель был вынужден отказаться от премии, чтобы избежать дальнейших репрессий против себя и близких.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репутации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стал символом конфликта между свободой творчества и идеологическим контролем. Уже после смерти Пастернака его международное признание только усилилось.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связи Пастернака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Пастернака связывали сложные творческие отношения и взаимное внимание к обновлению поэтического языка. Их диалог показывает разность художественных путей внутри одной эпохи.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 Цветаевой раскрывает редкую духовную близость двух поэтов. В их письмах особенно заметны требовательность к слову, высокая эмоциональная напряжённость и доверие к поэзии как форме разговора.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Ахматовой Пастернака объединяло чувство ответственности перед литературой и временем. Их отношения были сдержанными, но значимыми для понимания культурной атмосферы первой половины века.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Шкловский и Илья Эренбург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литературными критиками и прозаиками помогали Пастернаку оставаться внутри живой культурной среды. Эти связи подчёркивают его постоянный интерес к современному литературному процессу.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и читатели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показывают Пастернака как человека самокритичного, сосредоточенного и требовательного. Его место в культуре определялось не только текстами, но и силой личного присутствия.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живописность поэтического стиля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звучат как живая речь, где смысл рождается в движении фразы, в паузах и неожиданной интонации. Отсюда ощущение непосредственности и внутреннего дыхания текста.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Зримость образов связана с его детством в семье художника и музыкантки. Цвет, свет, линия и звук у него соединяются так, что стихотворение воспринимается почти как картина и музыкальная тема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Пастернака в русской и мировой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не только в школьном каноне, но и в том, как читаются русская лирика, роман о личности и перевод как самостоятельное искусство.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важен сразу в нескольких литературных ролях: поэт, прозаик, переводчик и нравственный ориентир. Именно сочетание этих ролей обеспечивает его долговечную известность.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литературного наследия Б. Л. Пастернака по материалам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символизирует одновременно вершину его литературной биографии и конфликт между художником и системой. Она помогает понять масштаб его личной и творческой независимости.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комитет; материалы о присуждении Нобелевской премии по литературе, 1958
</a:t>
            </a:r>
            <a:endParaRPr lang="en-US" sz="64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для Пастернака временем мирового признания и тяжёлого общественного давления.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Бориса Пастернака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 личная биография Пастернака связана с эволюцией его творчества и историческими событиями XX 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 ранней поэзии к мировому признанию и подчёркивает, что творчество Пастернака развивалось в тесной связи с историей страны.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Б. Л. Пастернаке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автор нравственной и художественной свободы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соединил глубокую мысль, музыкальный язык и верность внутренней правде. Его книги учат видеть в литературе не только искусство слова, но и форму человеческой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2026-05-20T02:59:53Z</dcterms:created>
  <dcterms:modified xsi:type="dcterms:W3CDTF">2026-05-20T02:59:53Z</dcterms:modified>
</cp:coreProperties>
</file>