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комедии «Горе от ума»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героев Грибоедов показывает столкновение двух эпох и взглядов.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фон комедии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 создавалось в 1820-е годы и отразило жизнь дворянской Москвы после 1812 года: споры о службе, образовании, чинах и привычках света.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произведения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защищает ум, свободу мысли и человеческое достоинство, поэтому его речь и поступки постоянно спорят с правилами фамусовского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Фамусовское общество ценит покорность, связи, чин и внешнее благополучие; для него важнее удобство и одобрение света, чем честный взгляд на жизнь.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спор определяет поведение почти всех персонажей и связывает их в единую систему образов, где каждый раскрывает одну сторону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как образ нового человека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говорит смело и прямо: он не принимает чинопочитание, пустую службу и зависимость от чужого мнения. В нём чувствуется человек, который умеет думать самостоятельно.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доме Фамусова его почти никто не понимает. Одиночество героя подчёркивает, что новые идеи в старом обществе встречают сопротивление и вызывают насмешку.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 как представитель старого порядка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 живёт по привычным правилам света: важны связи, репутация и служебная польза, а не внутренний смысл поступков.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боится перемен и доверяет опыту прошлого, потому что считает устоявшийся порядок более надёжным, чем новые мысли и разговоры о свободе.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главное — удобная жизнь, достойное положение и уважение окружающих; ради этого он готов закрывать глаза на неудобную правду.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Фамусова показывает мир, в котором принято не спорить с установленными нормами и не задавать лишних вопросов.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3594" y="1166417"/>
            <a:ext cx="309900" cy="275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Молчалина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угождать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старается нравиться всем, особенно тем, от кого зависит его положение. Он говорит осторожно, чтобы не вызвать недовольства и не испортить карьеру.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кажется тихим и незаметным, но именно это делает его полезным для светского круга, где ценят послушание и удобство.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Карьерный расчёт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главная цель — продвигаться наверх спокойно и без риска. Ради этого он выбирает осторожность, вежливость и внешнюю скромность.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собственного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редко спорит и предпочитает соглашаться с сильными. Такая позиция помогает ему оставаться удобным человеком в любом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между чувствами и заблуждением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умна и наблюдательна, но её суждения часто окрашены чувствами. Она не всегда видит людей такими, какие они есть на самом деле.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кажется ей скромным и искренним, поэтому она принимает осторожность за душевную глубину и ошибается в своём выборе.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показывает, как воспитание, привычки дома и личные иллюзии могут сбить человека с верного пути, даже если он способен мыслить самостоятельно.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как здравый и живой голос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замечает больше, чем кажется на первый взгляд: она быстро понимает настроение в доме и тонко чувствует, кто и зачем говорит то или иное.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речь проста, точна и часто иронична. Благодаря этому она звучит естественно на фоне светских разговоров, полных притворства.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умеет трезво оценивать господ и не обманывается красивыми словами. В этом её сила и нравственная правота.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реплики помогают увидеть, насколько смешны сплетни, условности и показная важность, которыми живёт фамусовский дом.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персонажей в комедии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что герои не равны по взглядам: одни защищают перемены, другие держатся за привычный порядок.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персонаж зависит от света и службы, тем дальше он от нового взгляда на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образной системы комедии А. С. Грибоедова «Горе от ума»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540179"/>
            <a:ext cx="3887700" cy="18580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жизненные ценности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идеи и качества воплощает каждый герой.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раскрывает свою сторону конфликта и помогает понять нравы московского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А. С. Грибоедова «Горе от ума»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Скалозуб и культ военной карьеры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Скалозуб показывает, что в фамусовском мире ценят не знания и не широту взглядов, а чины, награды и внешние признаки успеха. 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речь, манеры и круг интересов подчёркивают грубость и ограниченность: он говорит о службе как о пути к положению, а не как о долге перед страной.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Чацкого Скалозуб выглядит особенно резко: один мыслит и спорит, другой следует выгоде и порядку, потому что так проще добиться признания.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Репетилов и пустая модность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Репетилов любит громкие слова о свободе, кружках и новых идеях, но за его речами нет ни ясной мысли, ни настоящего дела.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постоянно торопится выглядеть значительным, поэтому говорит слишком много, путается и сам себя разоблачает.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персонаж смешон именно тем, что подменяет содержание шумом: ему важно казаться современным, а не быть полезным или честным.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Репетилова Грибоедов высмеивает людей, которые повторяют модные идеи, не понимая их смысла и не готовясь что-либо менять 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42842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второстепенные образы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и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общий фон светской жизни, где принято соглашаться с большинством и избегать прямого разговора о важных вещах.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и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образы напоминают, что в обществе ценят не личные качества, а должность, связи и умение вовремя подстроиться.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разговоры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реплики чаще всего сводятся к слухам, оценкам и пересудам, поэтому в доме Фамусова правда быстро теряет значение.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со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второстепенных персонажей видно, как легко общество принимает чужое мнение и как трудно в нём отстоять собственную позицию.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столкновение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личная встреча превращается в общественное осуждение героя.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дом Фамусова как модель общества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Фамусова изображён как маленькая копия дворянского мира: здесь особенно важны визиты, обеды, разговоры о службе, браке и удачном положении в обществе.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среде люди чаще думают о репутации, чем о правде, поэтому искренность уступает расчёту, а личные чувства становятся менее значимыми, чем мнение света.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в системе образов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помогает понять, почему герои так резко расходятся во взглядах и поступках.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построена на постоянном столкновении ценностей, а не на случайных ссорах между персонажами.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комедия «Горе от ума».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языковых характеристик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 быстро, остро и афористично. Его речь звучит как спор и как вызов обществу, поэтому сразу выделяет героя среди остальных.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Репетилов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сбивчивая и многословная манера создаёт комический эффект. Он говорит громко, но неясно, поэтому особенно заметна пустота его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 и Молчалин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 поучает и ссылается на привычку, а Молчалин отвечает осторожно и вежливо. Их речь показывает разный, но одинаково несвободный способ думать.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67928"/>
            <a:ext cx="6778200" cy="216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функции образов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какую роль играет каждый образ в раскрытии темы комедии.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кратком сравнении видно, что каждый персонаж раскрывает отдельную сторону жизни общества и его ценностей.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«Горе от ума»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смысл системы образов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делает комедию не просто смешной, а точной сатирой: каждый герой показывает отдельный тип поведения, знакомый читателю и сегодня.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столкновение характеров Грибоедов показывает, как старые правила продолжают управлять обществом, хотя новые взгляды уже требуют места и уважения.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пьесе важен не только главный герой: именно множество образов помогает увидеть целую картину эпохи и понять её внутренний конфликт.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система образов делает комедию живой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«Горе от ума» каждый персонаж нужен для общей идеи: показать столкновение нового и старого мира. Именно поэтому комедия остаётся понятной и сегодня.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2026-05-23T00:36:47Z</dcterms:created>
  <dcterms:modified xsi:type="dcterms:W3CDTF">2026-05-23T00:36:47Z</dcterms:modified>
</cp:coreProperties>
</file>