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легендарное начало Рима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Ромула и Рема — основа величия древнего Рима.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один из старейших европейских городов с богатой историей. Его корни уходят в эпоху до Римской империи, а миф о Ромуле и Реме помогает понять самобытность римской культуры и национальное сознание.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великого города: взгляните на древность Рима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Эней и его роль в легенде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 — герой из разрушенной Трои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Эней, выживший после падения Трои, направляется к Италии, спасая людей и богов. Его путешествие – основа мифа о происхождении римлян.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Лавиниума
</a:t>
            </a:r>
            <a:pPr algn="ctr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прибытии Эней основывает поселение Лавиний близ будущего Рима, задавая начало династии, к которой принадлежали Ромул и Рем.
</a:t>
            </a:r>
            <a:endParaRPr lang="en-US" sz="145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Троянское происхождение римлян
</a:t>
            </a:r>
            <a:pPr algn="ctr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Троей подчёркивает возвышенный статус Рима в античном мире как наследника древних героев и богов.
</a:t>
            </a:r>
            <a:endParaRPr lang="en-US" sz="14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Рея Сильвия, дочь царя Альба-Лонги, родила близнецов от бога Марса. Её лишили власти и запретили иметь потомство.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Ромула и Рема: рождение близнецов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приказу тирана Амулия младенцев выбросили в Тибр в корзине, чтобы не угрожали его власти, но их судьба сложилась иначе.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Ромула и Рема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волчицы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Волчица нашла детей у берегов Тибра и выкормила их молоком. Этот образ стал символом защиты и выживания в римской культуре.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Фаустул и Ларентия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и его жена нашли близнецов и воспитали их как своих, обеспечив им простую, но волевую жизнь среди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с юных лет учились охоте и заботе о стаде, развивая ловкость и выносливость в суровых условиях.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смело противостояли разбойникам и защищали слабых, проявляя смелость и чувство справедливости.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природное лидерство привлекало сверстников, становясь основой для будущего влияния на окружающих.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близнецов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 о своём происхождении, братья вернулись и свергли узурпатора, восстановив власть законного правителя Нумитора.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Альба-Лонгу и свержение Амулия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стал актом справедливости и преданности родной земле, укрепив их статус наследников трона.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об основании города
</a:t>
            </a:r>
            <a:endParaRPr lang="en-US" sz="2997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уйти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решают покинуть Альба-Лонгу, чтобы основать собственный город в честь спасения и новой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выбирают территорию у берега Тибра — место, где их нашли и вырастили.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создания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мечтают создать справедливое и сильное государство, объединяющее разные племена 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ауспиции при начале города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смотрели на полёт птиц, чтобы узнать волю богов — это называлось ауспициями. Счёт птиц должен был определить лидера.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верили, что через птиц боги посылают знаки, указывающие, как правильно поступить основателям города.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Палатинский холм выбрали за стратегическое расположение возле реки Тибр, дающее воду и защиту от врагов.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 основания города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способствовала развитию торговли с соседними племенами, а холм обеспечивал удобную оборону и стабильность.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Братский конфликт: судьба Рема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разногласий между братьями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не смогли договориться о том, кто станет правителем нового города. Напряжение росло, и в итоге слово за слово переросло в ссору с трагическими последствиями. Это событие закладывает драматический оттенок легенде о Риме.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Рема и её символика
</a:t>
            </a:r>
            <a:pPr algn="ctr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Рем погибает от руки Ромула во время спора о власти. Эта жертва становится символом основания Рима и объясняет происхождение его названия. Конфликт подчёркивает цену силы и единства на заре новой цивилизации.
</a:t>
            </a:r>
            <a:endParaRPr lang="en-US" sz="13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провозглашён первым царём города и вводит первые законы, направленные на порядок и безопасность в обществе.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— первый царь Рима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создаёт сенат, включающий влиятельных горожан, что становится основой для римского управления и способствует стабильности.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руководством формируется первая армия, обеспечивающая защиту границ и порядок внутри города.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начинает строительные работы, возводит стены и укрепления, объединяя жителей окрестных деревень вокруг нового центра.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Похищение сабинянок и объединение народов
</a:t>
            </a:r>
            <a:endParaRPr lang="en-US" sz="2906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похищения сабинянок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Нуждаясь в женщинах для роста населения, римляне организуют похищение девушек из соседнего племени сабинян. Этот шаг мотивирован желанием укрепить город и создать союзнические связи.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конфликта с сабинянами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племенами разворачивается конфликт, но вскоре мужчины и женщины начинают сближаться. Это приводит к постепенному объединению римлян и сабинян в одну общину.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семей и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примирения возникают смешанные семьи, что снижает вражду между народами. Это событие помогает укрепить социальную структуру и обеспечить мирное сосуществование.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Последующие годы правления Ромула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60750" y="1168256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армии и укреплений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организует армию и начинает возведение стен для защиты города от внешних угроз и укрепления внутреннего порядка.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74775" y="687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Ромула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устанавливает основы города, вводит первые законы и формирует сенат для управления общественными делами.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72800" y="218231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народов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объединяет различные племена, расширяя территорию и усиливая влияние Рима в регионе.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0750" y="3274394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обожествление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легенде, Ромул исчез во время грозы и стал богом Квирином, что символизирует его вечное покровительство городу.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подтверждения древности Рима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на Палатинском холме выявили следы жилья и предметы быта, относящиеся к VIII веку до н.э., подтверждающие давнее заселение этой территории.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артефакты совпадают по возрасту с периодом легендарного основания Рима, что придаёт историческую достоверность мифу о Ромуле и Реме.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легенды в культуре Рима
</a:t>
            </a:r>
            <a:endParaRPr lang="en-US" sz="3188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Капитолийская волчица — главный 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волчицы, кормящей близнецов, стала одним из самых узнаваемых знаков Рима. Её изображают на монетах, памятниках и официальных гербах, связывая с мощью и историей города.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Палатинский холм в культурных традициях
</a:t>
            </a:r>
            <a:pPr algn="ctr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Палатин, место основания Рима, увековечен в архитектуре и искусстве. Холм символизирует начало великой цивилизации и служит местом праздников и общественных мероприятий.
</a:t>
            </a:r>
            <a:endParaRPr lang="en-US" sz="14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с другими мифами древности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легендарных основателей различных древних городов и их общие черты, подчеркивая роль божественной помощи и испытаний.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легенды подчёркивают необычное происхождение и божественную поддержку основателей, а также испытания, формирующие город.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мифов античности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21 апреля в Риме проходит праздник Parilia, посвящённый основанию города. Мероприятия включают парады и исторические реконструкции, привлекая множество жителей и туристов.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Дня основания Рима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способствует укреплению связи современного населения с древними традициями, поддерживает культурное наследие и воспитывает чувство единства и гордости за город.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легенды в искусстве и медиа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Вергилия «Энеида»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о путешествии Энея, прародителя римлян, и положило основу для позднейших представлений о рождении Рима, вдохновляя художников и писателей.
</a:t>
            </a:r>
            <a:endParaRPr lang="en-US" sz="1308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Капитолийская волчица в скульптуре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волчицы стало музейным экспонатом и символом, часто воспроизводимым в различных формах искусства, подчёркивая важность мифа для римской идентичности.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мультфильмы о Роме и Реме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и анимация неоднократно обращаются к истории братьев-близнецов, делая легенду доступной современным поколениям и поддерживая интерес к римской культуре.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объединяющая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Ромуле и Реме подчеркивает важность единства и лидерства, оставаясь символом непреходящей силы и идентичности Рима и всей Италии.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2026-05-10T12:40:06Z</dcterms:created>
  <dcterms:modified xsi:type="dcterms:W3CDTF">2026-05-10T12:40:06Z</dcterms:modified>
</cp:coreProperties>
</file>