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от определения к задачам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 начинается с прямоугольника.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 окружающем мире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окружают нас каждый день: в тетрадях, окнах, экранах и плитке. Изучая их, удобно понимать измерения, сравнивать фигуры и уверенно решать геометрические задачи.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обозначения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 — это четырёхугольник, у которого каждый угол равен 90°. Такое определение сразу задаёт главную особенность фигуры и помогает отличить её от других четырёхугольников.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обычно обозначают буквами A, B, C и D по порядку. Это удобно для записи условий, построений и объяснения, какие стороны и углы рассматриваются в задаче.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AB и CD, а также BC и AD называют противоположными. Они лежат напротив друг друга, и именно их равенство часто используют при решении задач о прямоугольнике.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AC и BD соединяют противоположные вершины. Они помогают находить середину фигуры, сравнивать её части и применять свойства прямоугольника в построениях и 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прямоугольник отличается от других фигур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Против четырёхугольника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произвольного четырёхугольника стороны и углы могут быть разными. Прямоугольник узнают по строгому правилу: все четыре угла должны быть прямыми.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 сравнению с параллелограммом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параллельны и равны, но углы не обязаны быть прямыми. Прямоугольник — это частный случай параллелограмма с углами 90°.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с квадратом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это прямоугольник, у которого все стороны равны. Значит, квадрат сохраняет все свойства прямоугольника, но дополнительно имеет равные стороны.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прямоугольника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всегда равны. Поэтому в записи удобно указывать пары AB = CD и BC = AD, чтобы сразу видеть структуру фигуры.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его углы одинаковы и равны 90°. Это делает фигуру особенно удобной для измерений, чертежей и построений на клетчатой бумаге.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 равны по длине. Это важный признак и свойство одновременно: по диагоналям можно проверять правильность построения и сравнивать фигуры.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в одной точке и делят друг друга пополам. В результате каждая диагональ разбивается на две равные части, что полезно в задачах и чертежах.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прямоугольник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признаков к выводу о фигуре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квадратом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Квадрат входит в семейство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квадрат имеет четыре прямых угла, поэтому он сразу подходит под определение прямоугольника. Это делает квадрат не отдельной фигурой, а особым случаем прямоугольника.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сохраняются все основные свойства прямоугольника: равные диагонали, пересечение диагоналей пополам и противоположные равные стороны. Отличие только одно — все стороны одинаковой длины.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связь просто: каждый квадрат — прямоугольник, но не каждый прямоугольник — квадрат. Для квадрата дополнительно требуется равенство всех четырёх сторон.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прямоугольника.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прямоугольника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2(a + b)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сумма всех его сторон, взятая с учётом двух одинаковых пар.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и единицы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умножением соседних сторон. Если стороны заданы в разных единицах, их сначала приводят к одной системе.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стороны, тем быстрее растёт площадь, потому что она равна произведению, а не сумме.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формуле S = a · b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400488"/>
            <a:ext cx="4865100" cy="6653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периметр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быстро проверить формулу периметра и не перепутать единицы измерения.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соседние стороны, затем умножают сумму на 2.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«Периметр прямоугольника»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216213"/>
            <a:ext cx="4405200" cy="9004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площадь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умножением длин его сторон. В примере обе стороны заданы в сантиметрах, поэтому ответ записывают в квадратных сантиметрах.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длины и ширины сразу получается площадь; результат показывает количество единичных квадратов внутри фигуры.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учебного примера по теме «Площадь прямоугольника».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периметра можно найти неизвестную сторону, если сначала разделить его на 2 и затем вычесть известную длину стороны.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учебного примера по теме «Периметр прямоугольника».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см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сумма двух соседних сторон в примере, после чего легко найти вторую сторону.
</a:t>
            </a:r>
            <a:endParaRPr lang="en-US" sz="23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прямоугольников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показаны два прямоугольника с разными сторонами, но одинаковым периметром. Это удобно для сравнения формы и площади.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периметре площадь может заметно отличаться, поэтому эти величины нельзя путать.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данным: 9×3 и 6×6.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прямоугольник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двум сторонам и прямым углам.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на координатной сетке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 координатам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прямоугольник легко узнаётся по вершинам, у которых совпадают либо x-, либо y-координаты. Здесь видно, как из четырёх точек получается аккуратная фигура с прямыми углами.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считать клетки по сторонам, сразу понятно, как получить размеры без линейки. Такой способ особенно полезен на уроках, когда нужно быстро проверить построение и вычислить площадь.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точно описать рисунок и избежать ошибок в измерениях. Одни и те же вершины можно перенести на другую сетку и получить ту же форму без изменения свойств.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чертежом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линейкой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позволяет измерить стороны прямо на чертеже и сразу перейти к вычислению периметра или площади. Главное — не путать длину стороны с общей длиной границы.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считать клетки вместо отдельных измерений. Это ускоряет работу и помогает быстро находить стороны, особенно если фигура расположена строго по линиям сетки.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масштабом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рисунок дан в масштабе, размеры на бумаге не совпадают с реальными. Сначала находят длину по чертежу, затем переводят её в настоящий размер по масштабу.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полезно пересчитать результат другим способом. Например, периметр можно перепроверить суммой сторон, а площадь — умножением длины и ширины ещё раз.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прямоугольник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двери и окна часто имеют прямоугольную форму. Она удобна для разметки, хранения и изготовления, потому что углы легко выдержать, а стороны просто измерить.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интерьер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Столешницы и полки нередко делают прямоугольными, чтобы их было удобно ставить у стены и соединять между собой. Такая форма помогает рационально использовать пространство.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экраны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Экраны телефонов и мониторов тоже близки к прямоугольнику. Благодаря этому изображение удобно размещать, а корпус легко проектировать и собирать.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упаковка используют прямоугольные элементы, потому что их можно укладывать рядами без пустых промежутков. Это экономит материал и упрощает расчёты.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Мини-задачи для тренировки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короткие примеры по формулам периметра и площади. Они помогут проверить, умеете ли вы быстро подставлять числа и сравнивать результаты.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заданиях нужно внимательно выбирать формулу: для периметра — сложение и умножение на 2, для площади — умножение сторон.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задания по теме «Прямоугольник».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задачах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Различайте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требуется найти: длину границы или размер поверхности. Периметр и площадь — разные величины, поэтому и формулы, и единицы измерения у них не совпадают.
</a:t>
            </a:r>
            <a:endParaRPr lang="en-US" sz="1074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верные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о правильных единицах. Периметр записывают в сантиметрах, метрах или миллиметрах, а площадь — только в квадратных единицах, например см² или м².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нужную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прямоугольника нужно умножать стороны, а не складывать их. Сложение подходит только для периметра, где считается вся граница фигуры.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элементы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спрашивают сторону, не подменяйте её диагональю. Диагональ соединяет противоположные вершины, но не равна стороне и не решает такую задачу.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Сверяйте признаки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свойства самого прямоугольника: противоположные стороны должны быть равны, а все углы — прямые. Если это нарушено, фигура уже не подходит под определение.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прямоугольнике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 — это фигура, в которой удобно соединяются свойства, формулы и практические измерения. Если помнить про прямые углы, равные стороны и диагонали, задачи решаются уверенно и быстро.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2026-07-27T06:45:06Z</dcterms:created>
  <dcterms:modified xsi:type="dcterms:W3CDTF">2026-07-27T06:45:06Z</dcterms:modified>
</cp:coreProperties>
</file>