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людях»: повесть о взрослении и испытаниях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Алёши Пешкова о трудной жизни, книгах и взрослении.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людях» продолжает автобиографическую трилогию и показывает юность будущего писателя на фоне жизни Поволжья конца XIX века. Здесь особенно заметны бедность, труд и резкие социальные контрасты.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Горького в контексте эпохи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и внутреннее упорство помогают герою сохранять человеческое достоинство даже тогда, когда жизнь постоянно испытывает его на выносливость.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рано остаётся без прочной защиты взрослых и вынужден сам искать работу, жильё и место среди чужих людей, не имея права на ошибку.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наблюдает за окружающими, старается понять их поступки и остро чувствует чужую боль, поэтому не замыкается в себе и не ожесточается.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Пешков — главный герой повести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Алёши создают ощущение непрочной, скитальческой жизни: он всё время ищет заработок, ночлег и людей, у которых можно чему-то научиться.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постоянных перемен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Пристани, улицы, временные дома и берег Волги становятся частью его пути. Дорога в повести означает не только движение, но и взросление через трудные испытания.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часть жизни подростка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выполняет простые и изнурительные поручения, где важны терпение, аккуратность и готовность подчиняться чужой воле без права на отказ.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 и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повести лишён романтики: он утомляет, отнимает силы и показывает, как тяжело ребёнку справляться со взрослой жизнью.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работу герой учится выдержке и понимает, что уважение нужно заслужить не словами, а честным отношением к делу и людям.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зависимом положении Алёша замечает несправедливость и начинает лучше понимать цену человеческого достоинства, которое нельзя отнять внешним давлением.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характер героя формируется не одним событием, а целой цепью жизненных впечатлений.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люди и книги: именно они поддерживают Алёшу и дают ему внутреннюю опору.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образы повести М. Горького «В людях»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характер Алёши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герои помогают Алёше почти незаметно: советом, добрым словом, книгой или простым вниманием. Такая поддержка показывает, что человеческое участие может быть очень сильным.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 жестокие люди в повести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относятся к нему как к дешёвой рабочей силе, требуют послушания и не замечают его возраста. В их поведении особенно видны грубость и равнодушие.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не делит людей на совсем хороших и совсем плохих: один и тот же человек может быть резким снаружи, но способным на сочувствие и помощь.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добротой и жестокостью делает повесть правдивой и помогает понять, как тяжело подростку сохранять доверие к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мотивы помогают раскрыть путь Алёши к взрослению.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связаны между собой и ведут к одной теме — становлению личности в трудной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 М. Горького «В людях»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повести и их смысл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Алёше не раствориться в тяжёлой повседневности: книга становится для него местом, где можно думать, сравнивать и делать собственные выводы.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чтение как духовная опора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книгам герой видит, что мир гораздо шире его бедного опыта. Он начинает лучше понимать людей, их поступки и скрытые причины поведения.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показывает: даже в нужде человек может духовно расти, если у него есть интерес к знаниям и желание сохранить внутреннюю свободу.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 Алёши: разные характеры и судьбы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суровые на вид люди оказываются способны помочь Алёше словом, делом или книгой. Их поддержка особенно ценна, потому что приходит без громких обещаний.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такие герои, которые живут скромно, но держатся твёрдо и честно. Их спокойствие и стойкость становятся для Алёши важным примером.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 и эгоизм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персонажи думают только о выгоде и легко унижают слабого. Через них Горький показывает, как жестокость разрушает доверие между людьми.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правда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раскрываются через речь, поступки и отношение к тем, кто слабее. Поэтому мир повести кажется не выдуманным, а по-настоящему жизненным.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Алёша взрослеет на протяжении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последовательности событий повести Максима Горького «В людях»: от потери дома к более зрелому пониманию жизни.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и деловой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у Горького показан многолюдным и беспокойным. На улицах, пристанях и в мастерских постоянно кипит жизнь, а каждый день приносит новые встречи и заботы.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как город контрастов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рядом с достатком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движением видны тесные комнаты, тяжёлый труд и нужда. Такой фон подчёркивает, как трудно живётся простым людям, и делает путь Алёши особенно правдивым.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остаётся для Алёши непереходимой: он не соглашается внутренне стать покорным и безвольным.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положении бесправного подростка герой сохраняет уважение к себе и умеет замечать несправедливость.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повесть «В людях»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не точный счёт, а силу художественного воздействия каждого фактора на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становятся труд и книги: они помогают Алёше не только выжить, но и вырасти духовно.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повести М. Горького «В людях»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художественном мире повести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подробно передаёт быт: тесные комнаты, грязную работу, шум улиц, случайные разговоры. Эти детали делают повесть очень зримой и убедительной для читателя.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Максима Горького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любит короткие, точные фразы, которые быстро передают настроение сцены. Такой ритм помогает почувствовать напряжение, усталость и тревогу героя.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по-разному: кто-то говорит грубо и резко, кто-то просто и сердечно. Благодаря этому характер человека часто раскрывается уже в нескольких репликах.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читается как живое воспоминание: в ней слышны личный опыт, внимательность к людям и доверительная интонация рассказчика. Это сближает читателя с Алёшей.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32948"/>
            <a:ext cx="4296900" cy="16998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события помогают Алёше взрослеть и лучше понимать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добавляет герою новый опыт: труд закаляет, доброта поддерживает, чтение открывает путь к внутренней свободе.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«В людях»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эпизоды и их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характера, которые формируются у героя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становится наблюдательным: он замечает, как люди разговаривают, поступают и относятся к слабым. Из этих наблюдений он постепенно делает собственные выводы о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учится терпению и самостоятельности, потому что рано остаётся без прочной защиты взрослых. Трудности не ломают его, а заставляют искать силы в себе.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Важнейшей чертой становится внутренняя стойкость: Алёша не теряет сочувствия к людям и стремится отличать правду от лжи. Именно это делает его взросление настоящим.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как отражение юного Горького
</a:t>
            </a:r>
            <a:pPr algn="ctr" indent="0" marL="0">
              <a:lnSpc>
                <a:spcPct val="100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Алёши Пешкова связан с реальной юностью Максима Горького. Рано лишённый привычной опоры, он узнавал жизнь не по книгам, а через работу, дороги и общение с самыми разными людьми. Поэтому история героя звучит особенно убедительно и честно.
</a:t>
            </a:r>
            <a:endParaRPr lang="en-US" sz="919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конца XIX века глазами очевидца
</a:t>
            </a:r>
            <a:pPr algn="ctr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чувствуется эпоха больших контрастов: богатые кварталы, шумные пристани, мастерские и бедные комнаты. Такой фон легко представить на иллюстрации рядом с портретом писателя, потому что он передаёт не выдуманный мир, а живую атмосферу времени.
</a:t>
            </a:r>
            <a:endParaRPr lang="en-US" sz="863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повести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Алёши учит видеть в людях не только грубость, но и доброту. Для школьников это важный урок: человечность остаётся силой, а не слабостью.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понять, что взросление связано не только с возрастом, но и с выбором: как вести себя в трудной ситуации, как не ожесточиться и не потерять уважение к себе.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ценность книги и знаний. Даже когда вокруг тяжело, человек может расти внутренне, если умеет думать, наблюдать и стремится разобраться в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школьников сегодня
</a:t>
            </a:r>
            <a:endParaRPr lang="en-US" sz="2985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людях»: повесть о силе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убеждает: тяжёлые испытания не обязаны ломать человека. Алёша взрослеет, сохраняя совесть, интерес к миру и способность различать добро и зло.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2026-05-22T13:58:18Z</dcterms:created>
  <dcterms:modified xsi:type="dcterms:W3CDTF">2026-05-22T13:58:18Z</dcterms:modified>
</cp:coreProperties>
</file>