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биологии и охрана природы: наука, которая меняет жизнь и будущее планеты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 жизнь от молекул до биосферы и помогает её сохранять.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биология и охрана природы изучаются вместе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раскрывает закономерности жизни, а охрана природы применяет эти знания для защиты видов, экосистем и ресурсов. Вместе они показывают, как научный подход помогает сохранить здоровье человека и устойчивость планеты.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биологии XX–XXI веков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1953 году было установлено строение ДНК, и это стало отправной точкой молекулярной биологии. Учёные получили ключ к пониманию наследственности, мутаций и передачи признаков между поколениями.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проекта «Геном человека» в 2003 году дало подробную карту наследственного материала. Это усилило возможности точной диагностики, поиска генетических причин болезней и развития персонализированной медицины.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ПЦР, предложенный в 1983 году, позволил быстро увеличивать количество нужных фрагментов ДНК. Он стал незаменимым в диагностике инфекций, судебной экспертизе и научных исследованиях.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изучает микробиом, иммунные механизмы, стволовые клетки и эволюционные связи. Эти области расширяют представления о здоровье, развитии организма и происхождении живых систем.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крупное открытие биологии быстро выходит за рамки лаборатории. Оно влияет на лечение, селекцию, безопасность, сельское хозяйство и качество жизни миллионов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фундамент живого организма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состоят из клеток, а клетка является основной структурной и функциональной единицей жизни. Новые клетки возникают только из уже существующих, что подтверждает единство живой природы.
</a:t>
            </a:r>
            <a:endParaRPr lang="en-US" sz="1192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микроскопия позволила подробно изучить ядро, митохондрии, рибосомы, эндоплазматическую сеть и аппарат Гольджи. Каждый органоид выполняет свою часть общей работы клетки.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растительной клетки характерны клеточная стенка, крупная вакуоль и пластиды. Эти структуры обеспечивают прочность, запас веществ и фотосинтез, что отличает растения от животных.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животной клетке нет клеточной стенки и пластид, зато чётко выражены структуры, связанные с обменом веществ и движением. Сравнение клеток помогает увидеть общее устройство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продолжительности жизни благодаря достижениям биомедицины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продолжительности жизни связан не только с лечением, но и с профилактикой, санитарией и более ранним выявлением болезней.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долгосрочный рост, подтверждающий прямое влияние биомедицины на качество жизни населения.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мировые оценки ожидаемой продолжительности жизни; 1950, 1980, 2019, начало 2020-х годов.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и иммунитет как основа борьбы с инфекциями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распознаёт чужеродные антигены, вырабатывает антитела и сохраняет иммунную память. Благодаря этому повторная встреча с возбудителем часто проходит легче или вовсе не вызывает заболевания.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прививки резко снизили распространение опасных инфекций и стали одним из самых эффективных достижений профилактической медицины. Особенно заметен эффект там, где охват населения достаточно высок.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оспы, 1980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международной кампании вакцинации натуральная оспа была ликвидирована. Это стало редким примером глобального успеха, достигнутого благодаря науке, координации стран и строгому эпиднадзору.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вакцины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применяются живые ослабленные, инактивированные, субъединичные и мРНК-вакцины. Их развитие расширило возможности профилактики и усилило защиту детей, пожилых людей и пациентов с ослабленным иммунитетом.
</a:t>
            </a:r>
            <a:endParaRPr lang="en-US" sz="10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75670"/>
            <a:ext cx="5426700" cy="25457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технологии и их практическое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биологии уже стали частью медицины, сельского хозяйства и анализа наследственной информации.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технологии объединяет одно: они переводят знания о наследственности в практические решения для человека и 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биотехнологических методов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 редактирование генома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переносить, изменять и комбинировать гены, чтобы получать организмы с заданными свойствами. Это один из самых мощных инструментов современной биотехнологии.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94013" y="1265013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CRISPR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CRISPR-Cas9 использует направляющую РНК и фермент Cas9, которые находят нужный участок ДНК и разрезают его. После этого возможна точечная замена или удаление фрагмента.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03320" y="1270538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технология помогает создавать модели наследственных болезней, изучать функции генов и ускорять селекцию растений. В микробиологии она также используется для проверки работы отдельных генетических участков.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0445" y="3315087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рассматривается как основа будущих методов лечения некоторых наследственных нарушений. Однако каждое применение требует строгой проверки безопасности и точности.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4007" y="3315087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пользой существуют вопросы о возможных ошибках редактирования, наследуемости изменений и допустимых пределах вмешательства в геном человека. Наука здесь тесно связана с ответственностью.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научные данные превращаются в меры охраны природы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наблюдения и измерения приводят к реальной защите видов и 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условие устойчивости биосферы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полный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устойчивом лесу каждое звено связано с другими: деревья дают тень и пищу, насекомые участвуют в опылении, птицы регулируют численность вредителей, а грибы и почвенные организмы возвращают вещества в круговорот. Чем богаче сообщество, тем надёжнее его саморегуляция.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Экосистема, где всё взаимосвязано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или у водоёма видовое разнообразие заметно по множеству уровней жизни: от трав и кустарников до мелких млекопитающих и птиц. Эти организмы образуют пищевые цепи, поддерживают почву и воду, а также делают экосистему устойчивой к внешним нарушениям.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биоразнообразию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потеря природных территорий, где виды кормятся, размножаются и мигрируют. Остальные факторы часто действуют одновременно, усиливая друг друга.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биоразнообразия требует прежде всего сохранения местообитаний и снижения совокупного антропогенного давления.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IPBES и IUCN, 2019–2023.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Красная книга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территории строгой охраны, где природные процессы идут почти без вмешательства человека. Здесь сохраняют эталонные экосистемы, редкие виды и условия для долгосрочных научных наблюдений.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совмещают охрану природы, экологическое просвещение и регулируемый отдых. Такой формат помогает сохранять ландшафты, не закрывая их полностью для людей и исследователей.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неё включают редкие и сокращающиеся виды растений, грибов и животных. Список служит основанием для правовой защиты, мониторинга численности и планирования мер восстановления.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тигр, дальневосточный леопард, снежный барс, зубр, белый журавль и тис ягодный — примеры организмов, чьё сохранение поддерживает генофонд и природное разнообразие страны.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природы и их результат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природоохранной мерой, объектом защиты и практическим эффектом.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меры, которые одновременно меняют инфраструктуру, состояние среды и поведение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природоохранных практик и школьного курса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 почвы как основа жизни человека и природы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поглощают углекислый газ, выделяют кислород и сглаживают колебания влажности и температуры. Они также защищают почвы от эрозии и создают условия для множества лесных организмов.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среда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болота поддерживают водный баланс территорий, служат домом для растений и животных и обеспечивают людей пресной водой. Их состояние напрямую влияет на здоровье и хозяйство.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растения водой, минеральными веществами и опорой для корней. Её плодородие зависит от гумуса, микроорганизмов и сохранения структуры, которую легко разрушить нерациональным использованием.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Пестициды, пластик, тяжёлые металлы и сточные воды нарушают пищевые цепи и ухудшают качество среды. При этом восстановление экосистем требует длительного времени и последовательных мер.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исчезновение видов затрагивает жизнь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функция живых организмов поддерживает не только природу, но и повседневную безопасность людей: питание, здоровье, устойчивость хозяйства и качество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беднее биота, тем выше потери для сельского хозяйства, медицины и экономики в целом.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IPBES, ФАО и научных обзоров по экосистемным услугам.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поведение в повседневной жизни школьника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одноразового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многоразовой бутылки, контейнера и сумки сокращает объём отходов и риск попадания пластика в воду и почву. Это простой шаг, заметный уже в школьной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света, разумное расходование воды и бережное использование бумаги уменьшают нагрузку на природные ресурсы. Одновременно снижаются выбросы, связанные с производством энергии и материалов.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отправлять бумагу, пластик, металл и стекло на переработку. Это уменьшает нагрузку на полигоны и формирует привычку ответственного обращения с отходами.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акциях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деревьев, уборка территории и школьные экологические проекты дают видимый результат и укрепляют личную мотивацию. Такие действия формируют культуру участия, а не наблюдения со 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школьного исследования к экологическому проекту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цикл превращает наблюдение за природой в практическое решение локальной проблемы.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 охране природы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 биологическом разнообразии и другие соглашения задают рамки совместной работы стран. Они помогают согласовывать охрану видов, экосистем и природных ресурсов на международном уровне.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ЮНЕП и Международный союз охраны природы поддерживают обмен наблюдениями, ведение баз данных и оценку состояния видов. Без сопоставимых сведений невозможно планировать эффективные меры.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Мигрирующие животные, моря, реки и леса не ограничиваются государственными границами. Поэтому меры по их охране должны быть согласованы между странами, а не приняты изолированно.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изменением климата и сохранение редких видов требуют участия науки, государства и общества разных стран. Только так можно снизить глобальные риски для биосферы.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изменить ситуацию уже сейчас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возникает, когда личные действия переходят в коллективные практики: так меняются школьная среда, местные решения и запрос общества на экологическую ответственность.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устойчивые изменения дают сочетание повседневных привычек, образования и общественного участия.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логики природоохранных практик и школьных проектов.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даёт знания о живых системах, а охрана природы сохраняет условия их существования. Вместе они формируют основу здоровья, устойчивой экономики и ответственного будущего.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охрана природы — единая задача XXI века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2026-06-01T23:01:58Z</dcterms:created>
  <dcterms:modified xsi:type="dcterms:W3CDTF">2026-06-01T23:01:58Z</dcterms:modified>
</cp:coreProperties>
</file>