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его обитатели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сад рядом с нами, где всё связано и важно.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— как маленький живой мир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есть клумбы, дорожки, кусты и влажные уголки, и в каждом месте кипит своя жизнь. Весной и летом он особенно оживает: появляются цветы, ягоды, семена и множество маленьких жителей, которым здесь хватает еды и укрытий.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главные жители сада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делают сад зелёным и уютным. Они дают тень, укрытие от ветра и место, где прячутся птицы, жуки и другие маленькие соседи.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травы украшают сад и радуют нас ароматом. Их нектар и семена становятся важной пищей для насекомых, а густая зелень помогает сохранить влагу в земле.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Яблоня, вишня и смородина дарят сладкие плоды, а ромашка и роза привлекают полезных насекомых. После цветения растения образуют семена, чтобы появлялись новые ростки.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ветки и стволы служат домом и укрытием для многих обитателей сада. Здесь насекомые отдыхают, птицы строят гнёзда, а мелкие зверьки находят безопасные уголки.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помогают цветам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нектара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прилетают к цветам за сладким нектаром. Пока они собирают корм, на их лапках и тельце остаётся пыльца, которую они переносят дальше.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в прохладу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не боятся прохладной погоды и могут работать, когда утро ещё свежее. Это помогает цветам получать опыление даже в не самые тёплые дни.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урожаю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пыльца попадает с одного цветка на другой, растение может завязать плоды и семена. Поэтому без этих насекомых саду было бы труднее давать богатый урожай.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 утра до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часто трудятся с раннего утра и до самого вечера. Они успевают облететь много цветов, поэтому считаются очень важными помощниками сада.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Пёстрые гости сада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полёт над клумбой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садится на яркий цветок и осторожно разворачивает хоботок, чтобы выпить нектар. Потом она вспархивает дальше, и кажется, будто по саду пролетела маленькая живой лента цвета. На её лапках может остаться пыльца, а цветы только рады такой встрече.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и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бабочка была гусеницей и ела листья, чтобы расти. Потом она превращается в куколку, а позже появляется красивая взрослая бабочка. В саду это похоже на маленькое чудо, которое можно наблюдать почти каждый тёплый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050" y="3315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 жуков и насекомых полезен саду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поедает тлю и помогает растениям оставаться здоровыми. Её яркая окраска сразу заметна, а сама она работает как маленький защитник сада.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быстро строят ходы в земле и дружно переносят свою добычу. Их труд делает почву чуть рыхлее, а наблюдать за их спешкой очень интересно.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чаще выходят на охоту ночью, когда сад становится тихим. Они ловят вредителей и помогают растениям, хотя днём их увидеть удаётся не всегда.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жуки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живут и другие жуки, у каждого — своя роль. Одни питаются растительными остатками, другие охотятся на мелких вредителей, поэтому саду нужна их работа.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садового утра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у кустов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любят прятаться в кустах и искать там семена, крошки и мелких насекомых. Их быстрые движения делают сад особенно оживлённым и шумным.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ловко прыгают по веткам и собирают мелких вредителей. Они помогают деревьям, а ещё радуют звонким голосом и живым характером.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на лужайке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часто ищут на земле червячков и других маленьких кормовых жителей. После их прогулок на лужайке становится заметно больше движения и весёлого шума.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по утрам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особенно звонко поют ранним утром, когда сад только просыпается. Их голоса встречают день и делают зелёный уголок по-настоящему радостным.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червь помогает земле становиться рыхлой, а корням — получать воздух и воду.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по школьной биологии о роли дождевых червей в почве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заметно улучшает почву вокруг своих 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лягушка в зелёных уголках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под кустами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любит тихие места под кустами и в высокой траве. Он ест слизней, жуков и червей, поэтому помогает саду оставаться более здоровым и чистым.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у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Лягушке нужны влажные уголки, где легко спрятаться и найти пищу. Она охотится на мелких насекомых и ловко ловит их своим длинным языком.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лягушка не мешают растениям, а, наоборот, уменьшают число вредителей. Поэтому их можно считать настоящими друзьями сада, хоть они и ведут себя очень тихо.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вредители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на листьях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собирается на молодых листьях и высасывает из них сок. Из-за этого листья могут скручиваться, а растение становится слабее и выглядит уставшим.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на бутонах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любят нежные листья, бутоны и цветки. Если их становится слишком много, они быстро объедают зелень и портят будущие плоды.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Слизни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Слизни особенно активны во влажную погоду и оставляют на листьях заметные следы. Они любят мягкую зелень и могут повредить посадки за одну ночь.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Вредителей часто становится больше там, где сад запущен, слишком густо зарос или долго остаётся сырым. Чистый и ухоженный сад помогает удерживать равновесие.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698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57525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помогает, а кто мешает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цветов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прилетают за нектаром и незаметно переносят пыльцу с цветка на цветок. Так растения могут завязывать плоды и семена, а сад получает богатый урожай.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растений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очень любят тлю и быстро уменьшают её количество. Поэтому они словно маленькие сторожа сада: помогают листьям оставаться здоровыми и не дают вредителям сильно разгуляться.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Птицы-искатели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воробьи и скворцы находят в саду семена, ягоды и мелких насекомых. Они помогают уменьшать число вредителей, а заодно делают сад шумным и очень живым.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Нежеланные гости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слизни и гусеницы могут повредить листья, бутоны и плоды, если их становится слишком много. В саду важно вовремя замечать таких гостей и не давать им расплодиться.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Труженики почвы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 земле и делают в ней ходы. Благодаря их работе почва становится рыхлой, лучше пропускает воздух и воду, а корням растений легче расти.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167" y="3126416"/>
            <a:ext cx="2684633" cy="16516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и укрытия для жителей сада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кусты и ветвистые деревья нужны птицам для отдыха, гнёзд и наблюдения за садом. Между листьями они чувствуют себя спокойнее и могут быстро спрятаться от опасности.
</a:t>
            </a:r>
            <a:endParaRPr lang="en-US" sz="1299" dirty="0"/>
          </a:p>
        </p:txBody>
      </p:sp>
      <p:sp>
        <p:nvSpPr>
          <p:cNvPr id="13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любят цветы, высокую траву и тёплые солнечные места. Там они находят пищу, могут греться и прятаться, будто в маленьких зелёных комнатках.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Кучки листьев и сухих веток становятся удобным убежищем для мелких животных. Под ними тепло, тихо и безопасно, а некоторые насекомые даже зимуют в таком укрытии.
</a:t>
            </a:r>
            <a:endParaRPr lang="en-US" sz="1299" dirty="0"/>
          </a:p>
        </p:txBody>
      </p:sp>
      <p:sp>
        <p:nvSpPr>
          <p:cNvPr id="15" name="Text 5"/>
          <p:cNvSpPr txBox="1"/>
          <p:nvPr/>
        </p:nvSpPr>
        <p:spPr>
          <a:xfrm>
            <a:off x="68260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старые пни и неровные уголки сада подходят тем, кто любит тень и прохладу. Здесь прячутся жуки, улитки и другие маленькие жители сада.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часто выбирают места с густой и высокой травой. Там им легче спрятаться днём, а ночью отправиться на поиски еды, не попадаясь на глаза лишний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 сезонам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просыпается после зимы. Распускаются почки, появляются первые цветы, а птицы возвращаются и начинают искать корм, место для гнезда и тёплые веточки.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становится особенно зелено и шумно. Цветут растения, летают насекомые, зреют ягоды, а у многих жителей сада в это время больше всего дел и 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созревают, листья желтеют и опадают. Птицы ещё находят семена и ягоды, а многие насекомые и мелкие животные ищут укрытия на холодное время.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затихает и отдыхает под снегом или морозным воздухом. Часть животных прячется, а растения ждут нового тёплого сезона, чтобы снова ожить.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саду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сад вовремя поливают и убирают сухие ветки, растения чувствуют себя лучше. Им хватает влаги, а в чистом месте меньше шансов для болезней и лишних вредителей.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поилка с чистой водой очень выручает птиц и насекомых в жаркий день. Они могут напиться и немного отдохнуть, не улетая далеко от сада.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для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Посаженные рядом цветы радуют пчёл и бабочек. Они находят в саду нектар, а человек помогает им жить рядом с растениями, которые потом дают плоды и семена.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химией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средства используют только очень аккуратно, чтобы не навредить полезным жителям сада. Лучше сначала помочь природе добрыми делами, а не спешить с резкими мерами.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сад — значит беречь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рвать ветки и не трогать гнёзда, птицы чувствуют себя спокойнее. Сад тогда остаётся уютным домом, где можно услышать пение и увидеть больше интересного.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смотреть на жителей сада тихо и внимательно, чем хватать их руками. Тогда можно заметить пыльцу на цветках, паутинку, следы лапок и маленькие норки.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насекомым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жуки, пчёлы и бабочки важны для сада. Если их не обижать, они будут помогать растениям, а сад станет живее и здоровее.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наблюдение учит видеть чудеса вокруг: колышущуюся траву, блестящие капли после дождя и звонкие голоса птиц. Сад раскрывается тем, кто умеет смотреть бережно.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дождя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сад словно открывает свои секреты. На влажной земле видны ходы червей, на листьях блестят капли, а возле цветов можно заметить пыльцу и маленьких насекомых. В такое время жителям сада особенно удобно выходить из укрытий.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куст у тропинки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кусте всё не видно сразу, но там кипит жизнь. Между ветками может прятаться гнездо, а под листьями — шорох крыльев и прыжки маленьких гостей. Если постоять тихо, сад сам подскажет, кто в нём живёт.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 в саду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работает как команда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опылители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угощают нектаром, а пчёлы и шмели переносят пыльцу. Благодаря этой работе на растениях появляются плоды и семена, а сад продолжает жить и расти.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землю и перемешивают её с остатками листьев. После этого корням легче дышать, а вода быстрее добирается туда, где она нужна растениям.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в саду гусениц, жучков и других мелких вредителей. Так они помогают растениям оставаться крепкими, а саду — не тратить силы на лишние проблемы.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всех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полезных жителей больше, чем вредных, сад чувствует себя лучше. У каждого обитателя есть своя задача, и вместе они делают сад красивым и здоровым.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 и жужжащие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вишня особенно заметна: на её цветах собираются пчёлы, а потом появляются плоды. Рядом слышится мягкое жужжание, и кажется, будто дерево разговаривает с садом. Это один из самых оживлённых уголков.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для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клумба быстро привлекает бабочек, потому что там много сладкого нектара и солнечного света. Их крылья мелькают над цветами, и клумба выглядит как маленький праздник в саду. Здесь особенно хочется стоять тихо и смотреть.
</a:t>
            </a:r>
            <a:endParaRPr lang="en-US" sz="1484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уголок у пруда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земля влажная и прохладная, любят прятаться лягушки. Они сидят почти неподвижно, а потом ловко прыгают за добычей. Такой уголок показывает, что даже самый тихий участок сада полон жизни.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уголки сада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сад особенным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всё время кто-то летает, прыгает, ползает или спешит по земле. Из-за этого он кажется живым и непоседливым, будто в нём никогда не бывает полной тишины.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наполнен шорохом листьев, жужжанием насекомых и пением птиц. Эти звуки складываются в весёлую музыку, которую не услышишь в обычной комнате.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листья, яркие цветы, пёстрые бабочки и спелые ягоды делают сад очень нарядным. Каждый уголок меняет цвет, и смотреть на него совсем не скучно.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дружба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насекомые, птицы и мелкие животные связаны между собой. Одни дают пищу, другие помогают расти и защищаться, поэтому сад похож на дружную и заботливую команду.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— большой живой дом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удивителен тем, что в нём у каждого жителя есть важное дело. Если беречь растения, не мешать животным и внимательно смотреть вокруг, сад щедро ответит красотой и жизнью.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2026-05-25T22:41:55Z</dcterms:created>
  <dcterms:modified xsi:type="dcterms:W3CDTF">2026-05-25T22:41:55Z</dcterms:modified>
</cp:coreProperties>
</file>