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People: тема для урока английского языка в 6 классе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известных людей через английский язык, факты и вдохновляющие истории.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famous people на уроке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учить слова о биографиях, профессиях, национальностях и достижениях. Через короткие тексты и простые предложения ученики тренируют чтение, Past Simple и Present Simple, а также узнают больше о культуре разных стран.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Famous People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людях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известных людей нужны слова famous, popular, talented, successful, writer, actor, singer, scientist, athlete, inventor и leader. Они помогают точно сказать, чем человек занимается и почему его знают.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достижениях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слова achievement, biography и inspiration. С их помощью можно говорить о результатах труда, о жизни человека и о том, почему его пример мотивирует других.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удобно использовать готовые модели: He was born in… She is famous for… He won… She helped… They changed the world. Такие фразы легко вставлять в короткие тексты и устные ответы.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национальности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названия British, American, Russian, French, Canadian и German. Эти слова нужны, чтобы назвать страну человека и правильно составить простое предложение о его происхождении.
</a:t>
            </a:r>
            <a:endParaRPr lang="en-US" sz="1272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встречается в учебных текстах, энциклопедиях для детей и коротких биографиях. Поэтому её полезно запоминать не списком, а в связке с реальными примерами.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biography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2453325" y="1191675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рассказ о 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Biography — это текст о жизни человека: где он родился, чем занимался, какие цели достиг и почему стал известен. Обычно в нём есть только самые важные факты.
</a:t>
            </a:r>
            <a:endParaRPr lang="en-US" sz="762" dirty="0"/>
          </a:p>
        </p:txBody>
      </p:sp>
      <p:sp>
        <p:nvSpPr>
          <p:cNvPr id="11" name="Text 3"/>
          <p:cNvSpPr txBox="1"/>
          <p:nvPr/>
        </p:nvSpPr>
        <p:spPr>
          <a:xfrm>
            <a:off x="2453325" y="1563379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для 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обычно ищут date of birth, place of birth, job, achievements, awards and influence. Эти детали помогают быстро понять, кто перед нами и чем он запомнился.
</a:t>
            </a:r>
            <a:endParaRPr lang="en-US" sz="762" dirty="0"/>
          </a:p>
        </p:txBody>
      </p:sp>
      <p:sp>
        <p:nvSpPr>
          <p:cNvPr id="12" name="Text 4"/>
          <p:cNvSpPr txBox="1"/>
          <p:nvPr/>
        </p:nvSpPr>
        <p:spPr>
          <a:xfrm>
            <a:off x="2453275" y="193508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biography пишут короткими и понятными предложениями. Часто используются глаголы was born, studied, worked, won, wrote and became, потому что они легко передают основные события жизни.
</a:t>
            </a:r>
            <a:endParaRPr lang="en-US" sz="762" dirty="0"/>
          </a:p>
        </p:txBody>
      </p:sp>
      <p:sp>
        <p:nvSpPr>
          <p:cNvPr id="13" name="Text 5"/>
          <p:cNvSpPr txBox="1"/>
          <p:nvPr/>
        </p:nvSpPr>
        <p:spPr>
          <a:xfrm>
            <a:off x="2453275" y="230464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биографии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расширяют словарный запас и учат выделять главное. По ним удобно пересказывать текст, отвечать на вопросы и строить собственное короткое сообщение о человеке.
</a:t>
            </a:r>
            <a:endParaRPr lang="en-US" sz="762" dirty="0"/>
          </a:p>
        </p:txBody>
      </p:sp>
      <p:sp>
        <p:nvSpPr>
          <p:cNvPr id="14" name="Text 6"/>
          <p:cNvSpPr txBox="1"/>
          <p:nvPr/>
        </p:nvSpPr>
        <p:spPr>
          <a:xfrm>
            <a:off x="2453325" y="2674198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 странице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с текстом есть фотография, карточка с фактами или страница энциклопедии. Такой формат помогает быстрее запомнить имя, страну, профессию и достижения человека.
</a:t>
            </a:r>
            <a:endParaRPr lang="en-US" sz="7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уроках чаще всего встречаются люди из разных сфер, а не только из кино и музыки.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Музыканты, спортсмены и писатели обычно заметнее в учебных материалах, потому что их легче связать с интересами школьников.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структура тематических материалов по теме Famous People; значения условные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известных людей встречаются в теме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имена которых часто встречаются в учебных текстах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был physicist и стал известен благодаря теории относительности. В учебных текстах о нём часто используют слова was a scientist, studied and changed science.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изучала radioactivity и получила две Nobel Prizes. Её имя часто связывают с упорством, научной работой и вкладом в развитие современной науки.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известен своими открытиями в физике и законом тяготения. Для школьников его биография удобна тем, что в ней есть простые и важные научные факты.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учёные помогают учить английские глаголы discovered, invented, studied and changed. Их истории показывают, что наука развивается благодаря наблюдательности, труду и любознательности.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людей из разных стран и разных областей деятельности.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видно, что известность связана не с одной профессией: люди становятся знаменитыми в науке, литературе и других сферах.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биографические сведения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людей: имя, страна, сфера, достижение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книги, которые знают во всём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 классический театр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William Shakespeare считается одним из самых известных писателей английского языка. Его пьесы, включая Hamlet, Romeo and Juliet и Macbeth, читают и ставят во многих странах. Они помогают школьникам увидеть, как литература соединяет язык, театр и историю.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 K. Rowling и мир Harry Potter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J. K. Rowling стала всемирно известной благодаря книгам о Harry Potter. Эти истории привлекли к чтению многих детей и подростков, потому что в них есть яркие герои, волшебный мир и понятный, увлекательный сюжет.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становится известным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fame обычно растёт шаг за шагом, а не появляется случайно.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как часть мировой культуры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изменили популярную музыку XX века и стали одной из самых успешных групп в истории. Их песни до сих пор изучают, слушают и исполняют новые поколения слушателей.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Michael Jackson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Michael Jackson получил прозвище King of Pop благодаря песням, танцам и сценическим выступлениям. Его творчество помогает запомнить слова song, album, concert и performance.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Beyoncé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Beyoncé известна как современная певица и исполнительница с большим мировым влиянием. Её примеры удобно использовать, когда нужно говорить о fan, stage, dance и live show.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музыки отлично подходит для коротких рассказов и описаний. Школьники легко связывают её с концертами, альбомами, сценой, поклонниками и любимыми песнями, поэтому новые слова запоминаются быстрее.
</a:t>
            </a:r>
            <a:endParaRPr lang="en-US" sz="14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Спортсмены, которых знают во многих странах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Али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Али был не только знаменитым боксёром, но и ярким оратором. Его имя связано с победами на ринге, сильным характером и умением вдохновлять людей словами.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Серена Уильямс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Серена Уильямс стала одной из самых успешных теннисисток в истории. Она выиграла 23 титула в одиночном разряде турниров Grand Slam и многим школьникам показывает значение упорных тренировок.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Усэйн Болт установил мировые рекорды на дистанциях 100 и 200 метров. Благодаря скорости, уверенности и яркому стилю выступлений он стал узнаваемым символом лёгкой атлетики.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запомнить полезную лексику: record, medal, champion, training, competition, victory. С такими словами легче рассказывать о спортивных успехах и писать короткие тексты об известных спортсменах.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часто складывается из нескольких причин одновременно: личного таланта, сильного результата и внимания аудитории. Для современных людей важную роль также играют социальные сети и публичные поступки.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остаётся реальное достижение, но широкий отклик в медиа помогает ему стать заметным для миллионов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схема по теме Famous People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человека famous в современном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22686"/>
            <a:ext cx="415500" cy="33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04219"/>
            <a:ext cx="415500" cy="36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помогают обществу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Кинг-младший боролся за равные права и стал символом мирных перемен. Его пример показывает, что смелость и вера в справедливость могут менять общество без насилия.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убеждений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выступал против апартеида в Южной Африке и провёл в тюрьме 27 лет. После освобождения он продолжил путь к примирению и свободе для своей страны.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для всех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 говорит о праве девочек на образование и получила Нобелевскую премию мира. Её история помогает понять, как знание, courage и настойчивость поддерживают справедливые изменения.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и выражения помогают составлять короткие и понятные тексты о знаменитых людях на английском языке.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таблицы удобно использовать в кратких описаниях, потому что они напрямую связаны с биографией, достижениями и причинами известности.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Famous People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и выражения для описания известных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Чарли Чаплин и язык немого кино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Чарли Чаплин прославился благодаря немому кино, где выражал эмоции без слов. Его герой был смешным, трогательным и понятным зрителям разных стран. Сегодня его фильмы помогают увидеть, как кино стало международным искусством.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Одри Хепбёрн — стиль и 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Одри Хепбёрн запомнилась зрителям как актриса, модная и очень элегантная. Её образы в кино до сих пор изучают в классах и на уроках культуры. Она стала символом красоты, доброты и благородства.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Джеки Чан и энергия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Джеки Чан известен фильмами с трюками, юмором и быстрым действием. Он выполнял многие сцены сам, поэтому его роли выглядят особенно живо. Для школьников его имя часто связано с динамичным и зрелищным кино.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актёры, знакомые школьникам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встречают известных людей в музыке, спорте и кино, потому что эти сферы хорошо знакомы из повседневной жизни и популярных историй.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 широкий круг интересов: от развлечений и творчества до науки, изобретений и важных общественных вопросов.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Famous People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 известными людьми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5349" y="0"/>
            <a:ext cx="46479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короткий текст о famous person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11" name="Text 2"/>
          <p:cNvSpPr txBox="1"/>
          <p:nvPr/>
        </p:nvSpPr>
        <p:spPr>
          <a:xfrm>
            <a:off x="356700" y="1759280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имени, страны и профессии. Такой ввод сразу помогает читателю понять, о ком идёт речь, и задаёт общий контекст для дальнейшего описания.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356700" y="239215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факт 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дату или место рождения, если они известны. В учебном тексте этого достаточно, чтобы показать умение использовать простые биографические сведения без лишних деталей.
</a:t>
            </a:r>
            <a:endParaRPr lang="en-US" sz="885" dirty="0"/>
          </a:p>
        </p:txBody>
      </p:sp>
      <p:sp>
        <p:nvSpPr>
          <p:cNvPr id="13" name="Text 4"/>
          <p:cNvSpPr txBox="1"/>
          <p:nvPr/>
        </p:nvSpPr>
        <p:spPr>
          <a:xfrm>
            <a:off x="356700" y="3025025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главное достижение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напишите о главной заслуге человека: книге, рекорде, открытии, фильме или общественной деятельности. Лучше выбрать один самый важный факт, а не перечислять всё подряд.
</a:t>
            </a:r>
            <a:endParaRPr lang="en-US" sz="885" dirty="0"/>
          </a:p>
        </p:txBody>
      </p:sp>
      <p:sp>
        <p:nvSpPr>
          <p:cNvPr id="14" name="Text 5"/>
          <p:cNvSpPr txBox="1"/>
          <p:nvPr/>
        </p:nvSpPr>
        <p:spPr>
          <a:xfrm>
            <a:off x="356700" y="3657902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он известен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достижения кратко скажите, почему именно этот человек стал famous. Здесь подходят простые конструкции: He is famous for… She became known for… He changed…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356700" y="4290781"/>
            <a:ext cx="32790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двумя предложениями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текст для 6 класса обычно состоит из 5–7 предложений. В конце можно добавить краткую оценку: He is an inspiration, или She is important to many people.
</a:t>
            </a:r>
            <a:endParaRPr lang="en-US" sz="8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известные люди интересны школьникам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истории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люди привлекают внимание необычными судьбами, сильными характерами и понятными примерами упорства. Их истории легко запоминаются и помогают обсуждать успех, ошибки и выбор.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источники
</a:t>
            </a:r>
            <a:pPr algn="ctr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узнают таких людей по книгам, фильмам, песням, спортивным матчам и интернет-историям. Поэтому тема кажется близкой и не требует сложной подготовки для понимания.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фразы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этой темой пополняет английский словарь словами о профессиях, достижениях и биографиях. Ученики учатся говорить о людях коротко, ясно и по делу.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
</a:t>
            </a:r>
            <a:pPr algn="ctr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знаменитых людей знакомят детей с разными странами, профессиями и эпохами. Это помогает лучше понимать мир и связывать урок английского с реальной жизнью.
</a:t>
            </a:r>
            <a:endParaRPr lang="en-US" sz="9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известных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851300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известных людей успех начинается с постоянной работы и тренировки. Талант важен, но без ежедневных усилий, терпения и дисциплины большие результаты появляются редко.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244424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окружающих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 пути к успеху рядом есть учителя, семья, тренеры, команда или менеджеры. Такая поддержка помогает не сдаваться, когда возникают трудности или неудачи.
</a:t>
            </a:r>
            <a:endParaRPr lang="en-US" sz="893" dirty="0"/>
          </a:p>
        </p:txBody>
      </p:sp>
      <p:sp>
        <p:nvSpPr>
          <p:cNvPr id="13" name="Text 4"/>
          <p:cNvSpPr txBox="1"/>
          <p:nvPr/>
        </p:nvSpPr>
        <p:spPr>
          <a:xfrm>
            <a:off x="360000" y="3037188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 цель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 обычно хорошо понимают, чего хотят добиться. Сильная цель помогает им принимать сложные решения, продолжать работу и двигаться вперёд даже после ошибок.
</a:t>
            </a:r>
            <a:endParaRPr lang="en-US" sz="893" dirty="0"/>
          </a:p>
        </p:txBody>
      </p:sp>
      <p:sp>
        <p:nvSpPr>
          <p:cNvPr id="14" name="Text 5"/>
          <p:cNvSpPr txBox="1"/>
          <p:nvPr/>
        </p:nvSpPr>
        <p:spPr>
          <a:xfrm>
            <a:off x="360000" y="3630134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трудностей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знаменитости сталкивались с отказами, критикой или неудачами до успеха. Поэтому их биографии особенно полезны: они показывают, что трудности можно преодолеть.
</a:t>
            </a:r>
            <a:endParaRPr lang="en-US" sz="893" dirty="0"/>
          </a:p>
        </p:txBody>
      </p:sp>
      <p:sp>
        <p:nvSpPr>
          <p:cNvPr id="15" name="Text 6"/>
          <p:cNvSpPr txBox="1"/>
          <p:nvPr/>
        </p:nvSpPr>
        <p:spPr>
          <a:xfrm>
            <a:off x="360000" y="4223097"/>
            <a:ext cx="3279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истории учат perseverance, motivation and confidence. Для школьников это не только информация, но и полезный пример того, как настойчивость приводит к реальным результатам.
</a:t>
            </a:r>
            <a:endParaRPr lang="en-US" sz="8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Famous People: язык, культура и примеры для жизни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Famous People помогает учить английский через реальные истории людей. Она развивает чтение, речь и словарь, а главное — показывает, что известность строится на труде, достижениях и пользе для других.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2026-05-30T16:13:33Z</dcterms:created>
  <dcterms:modified xsi:type="dcterms:W3CDTF">2026-05-30T16:13:33Z</dcterms:modified>
</cp:coreProperties>
</file>