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6900" y="2714050"/>
            <a:ext cx="4485000" cy="22643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3255" y="1049979"/>
            <a:ext cx="83586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поверхностных течений Мирового океана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75073" y="3535889"/>
            <a:ext cx="3464100" cy="63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океан переносит тепло, меняя климат, погоду и жизнь на побережьях.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53255" y="330995"/>
            <a:ext cx="3786000" cy="2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92325" y="1888381"/>
            <a:ext cx="3277200" cy="253791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93870" y="598493"/>
            <a:ext cx="7543800" cy="8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школьнику знать течения океана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823219" y="2463737"/>
            <a:ext cx="3240600" cy="15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Поверхностные течения соединяют океаны, переносят тепло и холод на огромные расстояния и заметно влияют на климат побережий, туманы, льды, морские пути и жизнь людей у моря.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12650" y="71050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93870" y="691280"/>
            <a:ext cx="5954400" cy="8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AE5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поверхностные течения
</a:t>
            </a:r>
            <a:endParaRPr lang="en-US" sz="2100" dirty="0"/>
          </a:p>
        </p:txBody>
      </p:sp>
      <p:sp>
        <p:nvSpPr>
          <p:cNvPr id="10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E5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53650" y="3656707"/>
            <a:ext cx="20670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верхнего слоя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453650" y="4017515"/>
            <a:ext cx="2518200" cy="5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Поверхностные течения — это устойчивые потоки воды в верхнем слое океана. Они могут долго сохранять направление и перемещаться на очень большие расстояния.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199050" y="3656707"/>
            <a:ext cx="20670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океана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199050" y="4017515"/>
            <a:ext cx="2518200" cy="5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Течения помогают распределять тепло и вещества по Мировому океану. Благодаря им разные районы океана и суши оказываются тесно связаны между собой.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3326350" y="3656707"/>
            <a:ext cx="20670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потока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3326350" y="4017515"/>
            <a:ext cx="2518200" cy="5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2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течений бывает разной: от нескольких сантиметров в секунду до нескольких километров в час. Даже медленное движение важно, если оно продолжается постоянно.
</a:t>
            </a:r>
            <a:endParaRPr lang="en-US" sz="882" dirty="0"/>
          </a:p>
        </p:txBody>
      </p:sp>
      <p:sp>
        <p:nvSpPr>
          <p:cNvPr id="17" name="Text 8"/>
          <p:cNvSpPr txBox="1"/>
          <p:nvPr/>
        </p:nvSpPr>
        <p:spPr>
          <a:xfrm>
            <a:off x="4765163" y="2188500"/>
            <a:ext cx="20670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они берутся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4765163" y="2549308"/>
            <a:ext cx="2518200" cy="5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причины образования течений — ветер, вращение Земли и очертания материков. Именно они заставляют воду двигаться не хаотично, а по устойчивым путям.
</a:t>
            </a:r>
            <a:endParaRPr lang="en-US" sz="896" dirty="0"/>
          </a:p>
        </p:txBody>
      </p:sp>
      <p:sp>
        <p:nvSpPr>
          <p:cNvPr id="19" name="Text 10"/>
          <p:cNvSpPr txBox="1"/>
          <p:nvPr/>
        </p:nvSpPr>
        <p:spPr>
          <a:xfrm>
            <a:off x="1892463" y="2188500"/>
            <a:ext cx="20670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и холодные
</a:t>
            </a:r>
            <a:endParaRPr lang="en-US" sz="1000" dirty="0"/>
          </a:p>
        </p:txBody>
      </p:sp>
      <p:sp>
        <p:nvSpPr>
          <p:cNvPr id="20" name="Text 11"/>
          <p:cNvSpPr txBox="1"/>
          <p:nvPr/>
        </p:nvSpPr>
        <p:spPr>
          <a:xfrm>
            <a:off x="1892463" y="2549308"/>
            <a:ext cx="2518200" cy="5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течения приносят к берегам тёплую воду из низких широт, другие — холодную из более высоких широт. От этого зависит их влияние на природу побережий.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3250" y="1788242"/>
            <a:ext cx="8237400" cy="29045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93870" y="691280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образуется поверхностное течение
</a:t>
            </a:r>
            <a:endParaRPr lang="en-US" sz="2100" dirty="0"/>
          </a:p>
        </p:txBody>
      </p:sp>
      <p:sp>
        <p:nvSpPr>
          <p:cNvPr id="7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93870" y="1179955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основные причины и результат движения верхнего слоя океанской воды.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3250" y="1425312"/>
            <a:ext cx="8239800" cy="211627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93870" y="691280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силы, которые движут океанскую воду
</a:t>
            </a:r>
            <a:endParaRPr lang="en-US" sz="2100" dirty="0"/>
          </a:p>
        </p:txBody>
      </p:sp>
      <p:sp>
        <p:nvSpPr>
          <p:cNvPr id="11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453250" y="3680750"/>
            <a:ext cx="17835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Постоянные ветры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453250" y="3997702"/>
            <a:ext cx="17835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46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Пассаты и западные ветры передают верхнему слою океана энергию и задают основное направление движения воды. Именно ветер чаще всего запускает поверхностное течение.
</a:t>
            </a:r>
            <a:endParaRPr lang="en-US" sz="746" dirty="0"/>
          </a:p>
        </p:txBody>
      </p:sp>
      <p:sp>
        <p:nvSpPr>
          <p:cNvPr id="14" name="Text 4"/>
          <p:cNvSpPr txBox="1"/>
          <p:nvPr/>
        </p:nvSpPr>
        <p:spPr>
          <a:xfrm>
            <a:off x="6909550" y="3680750"/>
            <a:ext cx="17835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факторов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6909550" y="3997702"/>
            <a:ext cx="17835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природе эти причины действуют вместе. Ветер двигает воду, вращение Земли меняет направление, а очертания берегов закрепляют путь течения на карте океана.
</a:t>
            </a:r>
            <a:endParaRPr lang="en-US" sz="780" dirty="0"/>
          </a:p>
        </p:txBody>
      </p:sp>
      <p:sp>
        <p:nvSpPr>
          <p:cNvPr id="16" name="Text 6"/>
          <p:cNvSpPr txBox="1"/>
          <p:nvPr/>
        </p:nvSpPr>
        <p:spPr>
          <a:xfrm>
            <a:off x="4757450" y="3680750"/>
            <a:ext cx="17835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Берега материков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4757450" y="3997702"/>
            <a:ext cx="17835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5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Материки и острова не дают воде свободно двигаться по прямой. Сталкиваясь с сушей, поток поворачивает и нередко идёт вдоль побережья, усиливая местное течение.
</a:t>
            </a:r>
            <a:endParaRPr lang="en-US" sz="765" dirty="0"/>
          </a:p>
        </p:txBody>
      </p:sp>
      <p:sp>
        <p:nvSpPr>
          <p:cNvPr id="18" name="Text 8"/>
          <p:cNvSpPr txBox="1"/>
          <p:nvPr/>
        </p:nvSpPr>
        <p:spPr>
          <a:xfrm>
            <a:off x="2605350" y="3680750"/>
            <a:ext cx="17835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Кориолиса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2605350" y="3997702"/>
            <a:ext cx="17835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вращения Земли потоки отклоняются: в Северном полушарии — вправо, в Южном — влево. Поэтому вода движется не по прямой, а по изогнутой линии.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105" y="1423700"/>
            <a:ext cx="3960091" cy="32691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93870" y="691280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и холодные течения на карте мира
</a:t>
            </a:r>
            <a:endParaRPr lang="en-US" sz="2100" dirty="0"/>
          </a:p>
        </p:txBody>
      </p:sp>
      <p:sp>
        <p:nvSpPr>
          <p:cNvPr id="7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45000" y="1780975"/>
            <a:ext cx="3675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течения чаще связаны с переносом тепла от экватора к более высоким широтам, а холодные — с движением к тропикам.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145000" y="2943300"/>
            <a:ext cx="3675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видно главное различие: тёплые течения согревают побережья, а холодные охлаждают их и делают климат суше.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145000" y="4415625"/>
            <a:ext cx="36756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атлас по географии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4675" y="3543748"/>
            <a:ext cx="315000" cy="36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07725" y="3563748"/>
            <a:ext cx="360000" cy="32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4575" y="1929007"/>
            <a:ext cx="360000" cy="36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10125" y="1929007"/>
            <a:ext cx="360000" cy="360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693875" y="691275"/>
            <a:ext cx="8126400" cy="6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Океанические круговороты
</a:t>
            </a:r>
            <a:endParaRPr lang="en-US" sz="2100" dirty="0"/>
          </a:p>
        </p:txBody>
      </p:sp>
      <p:sp>
        <p:nvSpPr>
          <p:cNvPr id="13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4" name="Text 2"/>
          <p:cNvSpPr txBox="1"/>
          <p:nvPr/>
        </p:nvSpPr>
        <p:spPr>
          <a:xfrm>
            <a:off x="462175" y="4028500"/>
            <a:ext cx="3875700" cy="1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Разное направление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462175" y="4240575"/>
            <a:ext cx="3875700" cy="43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Северном полушарии круговороты обычно вращаются по часовой стрелке, а в Южном — против часовой стрелки. Это связано с действием силы Кориолиса.
</a:t>
            </a:r>
            <a:endParaRPr lang="en-US" sz="900" dirty="0"/>
          </a:p>
        </p:txBody>
      </p:sp>
      <p:sp>
        <p:nvSpPr>
          <p:cNvPr id="16" name="Text 4"/>
          <p:cNvSpPr txBox="1"/>
          <p:nvPr/>
        </p:nvSpPr>
        <p:spPr>
          <a:xfrm>
            <a:off x="4807725" y="4028500"/>
            <a:ext cx="3875700" cy="1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организмы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4807725" y="4240575"/>
            <a:ext cx="3875700" cy="43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Круговороты переносят планктон, икру рыб и другие организмы. Поэтому они важны не только для климата, но и для распространения жизни в океане.
</a:t>
            </a:r>
            <a:endParaRPr lang="en-US" sz="900" dirty="0"/>
          </a:p>
        </p:txBody>
      </p:sp>
      <p:sp>
        <p:nvSpPr>
          <p:cNvPr id="18" name="Text 6"/>
          <p:cNvSpPr txBox="1"/>
          <p:nvPr/>
        </p:nvSpPr>
        <p:spPr>
          <a:xfrm>
            <a:off x="464575" y="2413759"/>
            <a:ext cx="3875700" cy="1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Кольцевое движение
</a:t>
            </a:r>
            <a:endParaRPr lang="en-US" sz="1100" dirty="0"/>
          </a:p>
        </p:txBody>
      </p:sp>
      <p:sp>
        <p:nvSpPr>
          <p:cNvPr id="19" name="Text 7"/>
          <p:cNvSpPr txBox="1"/>
          <p:nvPr/>
        </p:nvSpPr>
        <p:spPr>
          <a:xfrm>
            <a:off x="464575" y="2625834"/>
            <a:ext cx="3875700" cy="43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океанические круговороты образуют почти замкнутые кольца течений. Вода движется по ним много месяцев и даже лет, постепенно перенося тепло и влагу между разными районами океана.
</a:t>
            </a:r>
            <a:endParaRPr lang="en-US" sz="900" dirty="0"/>
          </a:p>
        </p:txBody>
      </p:sp>
      <p:sp>
        <p:nvSpPr>
          <p:cNvPr id="20" name="Text 8"/>
          <p:cNvSpPr txBox="1"/>
          <p:nvPr/>
        </p:nvSpPr>
        <p:spPr>
          <a:xfrm>
            <a:off x="4810125" y="2413759"/>
            <a:ext cx="3875700" cy="1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океаны
</a:t>
            </a:r>
            <a:endParaRPr lang="en-US" sz="1100" dirty="0"/>
          </a:p>
        </p:txBody>
      </p:sp>
      <p:sp>
        <p:nvSpPr>
          <p:cNvPr id="21" name="Text 9"/>
          <p:cNvSpPr txBox="1"/>
          <p:nvPr/>
        </p:nvSpPr>
        <p:spPr>
          <a:xfrm>
            <a:off x="4810125" y="2625834"/>
            <a:ext cx="3875700" cy="43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Подобные системы есть в Атлантическом, Тихом и Индийском океанах. Они особенно заметны в широтах, где ветер и вращение Земли создают устойчивые потоки воды.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94144" y="2501025"/>
            <a:ext cx="4755613" cy="1951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93870" y="691280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известных течений
</a:t>
            </a:r>
            <a:endParaRPr lang="en-US" sz="2100" dirty="0"/>
          </a:p>
        </p:txBody>
      </p:sp>
      <p:sp>
        <p:nvSpPr>
          <p:cNvPr id="7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53250" y="4525325"/>
            <a:ext cx="8358600" cy="22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атлас по географии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53250" y="1530425"/>
            <a:ext cx="4054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течения приносят тепло, другие — холод. Их свойства хорошо показывают влияние океана на разные берега.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636150" y="1530425"/>
            <a:ext cx="4054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течения определяет, будет ли побережье мягче и влажнее или прохладнее и суше.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93870" y="691280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Гольфстрим и мягкий климат Европы
</a:t>
            </a:r>
            <a:endParaRPr lang="en-US" sz="2100" dirty="0"/>
          </a:p>
        </p:txBody>
      </p:sp>
      <p:sp>
        <p:nvSpPr>
          <p:cNvPr id="9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12975" y="2418934"/>
            <a:ext cx="2167200" cy="3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течения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2975" y="2826075"/>
            <a:ext cx="2167200" cy="13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Гольфстрим несёт тёплую воду из района Мексиканского залива через Северную Атлантику к северо-западу Европы. Его влияние ощущается на больших расстояниях.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351025" y="2418934"/>
            <a:ext cx="2167200" cy="3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морей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351025" y="2826075"/>
            <a:ext cx="2167200" cy="13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Северной Атлантике Гольфстрим влияет не только на погоду, но и на состояние морских путей. Тёплые воды уменьшают распространение льда в отдельных районах.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3482000" y="2418934"/>
            <a:ext cx="2167200" cy="3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мягкие зимы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3482000" y="2826075"/>
            <a:ext cx="2167200" cy="13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тёплому течению зимы в Великобритании, Норвегии и Исландии мягче, чем в других местах на тех же широтах. Океан согревает воздух у берегов.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8325" y="1963213"/>
            <a:ext cx="4242300" cy="28627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93870" y="691280"/>
            <a:ext cx="5954400" cy="8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AE5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Куросио — тёплое течение у берегов Японии
</a:t>
            </a:r>
            <a:endParaRPr lang="en-US" sz="2100" dirty="0"/>
          </a:p>
        </p:txBody>
      </p:sp>
      <p:sp>
        <p:nvSpPr>
          <p:cNvPr id="9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E5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23075" y="2125581"/>
            <a:ext cx="37716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Японский Гольфстрим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23075" y="2345159"/>
            <a:ext cx="3771600" cy="3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Куросио часто называют японским тёплым течением или японским Гольфстримом. Оно проходит вдоль восточных берегов Азии и переносит тёплую воду из тропических районов.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523075" y="4075531"/>
            <a:ext cx="37716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Побережья и погода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3075" y="4295109"/>
            <a:ext cx="3771600" cy="3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Тёплая вода усиливает испарение, а затем помогает образованию облаков. Из-за этого Куросио заметно влияет на погодные условия у японских берегов.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523075" y="3100556"/>
            <a:ext cx="37716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климат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523075" y="3320134"/>
            <a:ext cx="3771600" cy="3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побережий Японии течение делает морской воздух теплее и влажнее. Поэтому климат многих прибрежных районов мягче, чем мог бы быть без этого потока.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105" y="1423700"/>
            <a:ext cx="3960091" cy="32691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93870" y="691280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течения меняют погоду у берегов
</a:t>
            </a:r>
            <a:endParaRPr lang="en-US" sz="2100" dirty="0"/>
          </a:p>
        </p:txBody>
      </p:sp>
      <p:sp>
        <p:nvSpPr>
          <p:cNvPr id="7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45000" y="1780975"/>
            <a:ext cx="3675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течения обычно усиливают морское влияние на побережья, а холодные уменьшают испарение и делают воздух суше.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145000" y="2943300"/>
            <a:ext cx="3675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течения повышают тепло и влажность, а холодные ослабляют осадки и чаще связаны с сухим климатом.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145000" y="4415625"/>
            <a:ext cx="36756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4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материалам школьного курса географии; условная сравнительная оценка влияния течений.
</a:t>
            </a:r>
            <a:endParaRPr lang="en-US" sz="121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93870" y="691280"/>
            <a:ext cx="5954400" cy="8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AE5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у холодных течений часто бывают пустыни
</a:t>
            </a:r>
            <a:endParaRPr lang="en-US" sz="2100" dirty="0"/>
          </a:p>
        </p:txBody>
      </p:sp>
      <p:sp>
        <p:nvSpPr>
          <p:cNvPr id="10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E5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523075" y="2425305"/>
            <a:ext cx="3771600" cy="2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Охлаждение воздуха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23075" y="2679585"/>
            <a:ext cx="3771600" cy="48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Холодная вода охлаждает нижние слои воздуха над океаном. В таком воздухе водяной пар удерживается хуже, поэтому условия для образования облаков становятся менее благоприятными.
</a:t>
            </a:r>
            <a:endParaRPr lang="en-US" sz="979" dirty="0"/>
          </a:p>
        </p:txBody>
      </p:sp>
      <p:sp>
        <p:nvSpPr>
          <p:cNvPr id="13" name="Text 4"/>
          <p:cNvSpPr txBox="1"/>
          <p:nvPr/>
        </p:nvSpPr>
        <p:spPr>
          <a:xfrm>
            <a:off x="523075" y="3896694"/>
            <a:ext cx="3771600" cy="2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Туманы без дождя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23075" y="4150975"/>
            <a:ext cx="3771600" cy="48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9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сухом климате возле холодных течений нередко возникают туманы. Они образуются, когда влажный воздух соприкасается с холодной поверхностью океана и быстро остывает.
</a:t>
            </a:r>
            <a:endParaRPr lang="en-US" sz="959" dirty="0"/>
          </a:p>
        </p:txBody>
      </p:sp>
      <p:sp>
        <p:nvSpPr>
          <p:cNvPr id="15" name="Text 6"/>
          <p:cNvSpPr txBox="1"/>
          <p:nvPr/>
        </p:nvSpPr>
        <p:spPr>
          <a:xfrm>
            <a:off x="4820875" y="2425305"/>
            <a:ext cx="3771600" cy="2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осадков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4820875" y="2679585"/>
            <a:ext cx="3771600" cy="48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испарение слабее, в атмосфере накапливается меньше влаги. Из-за этого дожди выпадают реже, а прибрежные территории получают мало осадков в течение года.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4820875" y="3896694"/>
            <a:ext cx="3771600" cy="2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Пустыни у берегов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4820875" y="4150975"/>
            <a:ext cx="3771600" cy="48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рядом с холодными течениями часто расположены засушливые районы. Примеры — Атакама у Перуанского течения и Намиб у Бенгельского течения.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3250" y="1788242"/>
            <a:ext cx="8237400" cy="29045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93870" y="691280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течение влияет на климат побережья
</a:t>
            </a:r>
            <a:endParaRPr lang="en-US" sz="2100" dirty="0"/>
          </a:p>
        </p:txBody>
      </p:sp>
      <p:sp>
        <p:nvSpPr>
          <p:cNvPr id="7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93870" y="1179955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материалам школьного курса географии: цепочка от температуры воды к состоянию воздуха и осадкам.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26825" y="1990517"/>
            <a:ext cx="5093700" cy="20899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93875" y="691275"/>
            <a:ext cx="8126700" cy="3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AE5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влияния течений на разные побережья
</a:t>
            </a:r>
            <a:endParaRPr lang="en-US" sz="2100" dirty="0"/>
          </a:p>
        </p:txBody>
      </p:sp>
      <p:sp>
        <p:nvSpPr>
          <p:cNvPr id="8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E5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23075" y="1509025"/>
            <a:ext cx="2961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одно и то же природное явление по-разному изменяет климат, лёд и условия судоходства у разных берегов.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23075" y="2937775"/>
            <a:ext cx="2961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течения смягчают климат и уменьшают ледовитость, а холодные часто усиливают сухость, туманы и прохладную погоду у моря.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18650" y="4413925"/>
            <a:ext cx="3301500" cy="3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атлас мира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656" y="3518420"/>
            <a:ext cx="360000" cy="32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69531" y="3518420"/>
            <a:ext cx="360000" cy="32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58706" y="1810710"/>
            <a:ext cx="360000" cy="32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946581" y="1790710"/>
            <a:ext cx="360000" cy="360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693875" y="691275"/>
            <a:ext cx="8126400" cy="6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5C79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Поверхностные течения и жизнь в океане
</a:t>
            </a:r>
            <a:endParaRPr lang="en-US" sz="2100" dirty="0"/>
          </a:p>
        </p:txBody>
      </p:sp>
      <p:sp>
        <p:nvSpPr>
          <p:cNvPr id="14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5C79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5" name="Text 2"/>
          <p:cNvSpPr txBox="1"/>
          <p:nvPr/>
        </p:nvSpPr>
        <p:spPr>
          <a:xfrm>
            <a:off x="318650" y="4029725"/>
            <a:ext cx="29367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веществ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318650" y="4267152"/>
            <a:ext cx="2936700" cy="5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Течения разносят питательные вещества по океану, помогая морским организмам получать необходимые условия для роста и питания на больших расстояниях.
</a:t>
            </a:r>
            <a:endParaRPr lang="en-US" sz="800" dirty="0"/>
          </a:p>
        </p:txBody>
      </p:sp>
      <p:sp>
        <p:nvSpPr>
          <p:cNvPr id="17" name="Text 4"/>
          <p:cNvSpPr txBox="1"/>
          <p:nvPr/>
        </p:nvSpPr>
        <p:spPr>
          <a:xfrm>
            <a:off x="4006525" y="4029725"/>
            <a:ext cx="29367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Богатые промыслом районы
</a:t>
            </a:r>
            <a:endParaRPr lang="en-US" sz="1000" dirty="0"/>
          </a:p>
        </p:txBody>
      </p:sp>
      <p:sp>
        <p:nvSpPr>
          <p:cNvPr id="18" name="Text 5"/>
          <p:cNvSpPr txBox="1"/>
          <p:nvPr/>
        </p:nvSpPr>
        <p:spPr>
          <a:xfrm>
            <a:off x="4006525" y="4267152"/>
            <a:ext cx="2936700" cy="5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холодные воды поднимаются вверх, в океан поступает больше питательных веществ. Такие места особенно богаты рыбой и важны для рыболовства.
</a:t>
            </a:r>
            <a:endParaRPr lang="en-US" sz="800" dirty="0"/>
          </a:p>
        </p:txBody>
      </p:sp>
      <p:sp>
        <p:nvSpPr>
          <p:cNvPr id="19" name="Text 6"/>
          <p:cNvSpPr txBox="1"/>
          <p:nvPr/>
        </p:nvSpPr>
        <p:spPr>
          <a:xfrm>
            <a:off x="2195700" y="2322030"/>
            <a:ext cx="2936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для икры
</a:t>
            </a:r>
            <a:endParaRPr lang="en-US" sz="1000" dirty="0"/>
          </a:p>
        </p:txBody>
      </p:sp>
      <p:sp>
        <p:nvSpPr>
          <p:cNvPr id="20" name="Text 7"/>
          <p:cNvSpPr txBox="1"/>
          <p:nvPr/>
        </p:nvSpPr>
        <p:spPr>
          <a:xfrm>
            <a:off x="2195700" y="2559441"/>
            <a:ext cx="2936700" cy="5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Икра рыб и личинки многих животных перемещаются вместе с водой. Это помогает расселению видов и поддерживает связь между разными районами океана.
</a:t>
            </a:r>
            <a:endParaRPr lang="en-US" sz="800" dirty="0"/>
          </a:p>
        </p:txBody>
      </p:sp>
      <p:sp>
        <p:nvSpPr>
          <p:cNvPr id="21" name="Text 8"/>
          <p:cNvSpPr txBox="1"/>
          <p:nvPr/>
        </p:nvSpPr>
        <p:spPr>
          <a:xfrm>
            <a:off x="5883575" y="2322029"/>
            <a:ext cx="2936700" cy="1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для жизни
</a:t>
            </a:r>
            <a:endParaRPr lang="en-US" sz="1000" dirty="0"/>
          </a:p>
        </p:txBody>
      </p:sp>
      <p:sp>
        <p:nvSpPr>
          <p:cNvPr id="22" name="Text 9"/>
          <p:cNvSpPr txBox="1"/>
          <p:nvPr/>
        </p:nvSpPr>
        <p:spPr>
          <a:xfrm>
            <a:off x="5883575" y="2559441"/>
            <a:ext cx="2936700" cy="5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растения и животные зависят не только от температуры и света, но и от движения воды, которое постоянно меняет состав и распределение ресурсов.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105" y="1423700"/>
            <a:ext cx="3960091" cy="32691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93870" y="691280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течений: от медленных к более быстрым
</a:t>
            </a:r>
            <a:endParaRPr lang="en-US" sz="2100" dirty="0"/>
          </a:p>
        </p:txBody>
      </p:sp>
      <p:sp>
        <p:nvSpPr>
          <p:cNvPr id="7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45000" y="1780975"/>
            <a:ext cx="3675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небольшой скорости течение остаётся значимым, если оно проходит на огромном расстоянии и действует постоянно.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145000" y="2943300"/>
            <a:ext cx="3675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быстрые течения заметнее влияют на перенос тепла и воды, но и более медленные потоки формируют климатические различия.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145000" y="4415625"/>
            <a:ext cx="36756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4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материалам школьного курса географии; относительная сравнительная оценка скорости.
</a:t>
            </a:r>
            <a:endParaRPr lang="en-US" sz="121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1775" y="1425917"/>
            <a:ext cx="7962600" cy="211506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93870" y="691280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течения показывают на географической карте
</a:t>
            </a:r>
            <a:endParaRPr lang="en-US" sz="2100" dirty="0"/>
          </a:p>
        </p:txBody>
      </p:sp>
      <p:sp>
        <p:nvSpPr>
          <p:cNvPr id="10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591775" y="3680746"/>
            <a:ext cx="23760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стрелок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591775" y="3997700"/>
            <a:ext cx="23760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течения обычно показывают красным цветом, а холодные — синим. Такое обозначение помогает сразу понять характер воды и её влияние на побережье.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6178375" y="3680746"/>
            <a:ext cx="23760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Толщина и подписи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178375" y="3997700"/>
            <a:ext cx="23760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Толщина линии иногда указывает на силу или значение течения, а подписи помогают быстро найти Гольфстрим, Куросио и другие основные потоки океана.
</a:t>
            </a:r>
            <a:endParaRPr lang="en-US" sz="800" dirty="0"/>
          </a:p>
        </p:txBody>
      </p:sp>
      <p:sp>
        <p:nvSpPr>
          <p:cNvPr id="15" name="Text 6"/>
          <p:cNvSpPr txBox="1"/>
          <p:nvPr/>
        </p:nvSpPr>
        <p:spPr>
          <a:xfrm>
            <a:off x="3385075" y="3680746"/>
            <a:ext cx="23760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 движения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3385075" y="3997700"/>
            <a:ext cx="23760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Стрелка на карте показывает, куда движется вода. По ней можно проследить путь течения от экватора к высоким широтам или обратно.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93875" y="691275"/>
            <a:ext cx="7710600" cy="6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учёные изучают океанические течения
</a:t>
            </a:r>
            <a:endParaRPr lang="en-US" sz="2100" dirty="0"/>
          </a:p>
        </p:txBody>
      </p:sp>
      <p:sp>
        <p:nvSpPr>
          <p:cNvPr id="7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69675" y="3869475"/>
            <a:ext cx="22356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на станциях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69675" y="4163600"/>
            <a:ext cx="2235600" cy="6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станции измеряют температуру воды, солёность и другие параметры. Эти данные помогают понять, как меняются течения в конкретном районе.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771700" y="3095350"/>
            <a:ext cx="22356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Спутниковый контроль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771700" y="3389500"/>
            <a:ext cx="2235600" cy="6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 помогают видеть крупные особенности поверхности океана и отслеживать изменения течений на больших пространствах почти в реальном времени.
</a:t>
            </a:r>
            <a:endParaRPr lang="en-US" sz="900" dirty="0"/>
          </a:p>
        </p:txBody>
      </p:sp>
      <p:sp>
        <p:nvSpPr>
          <p:cNvPr id="12" name="Text 6"/>
          <p:cNvSpPr txBox="1"/>
          <p:nvPr/>
        </p:nvSpPr>
        <p:spPr>
          <a:xfrm>
            <a:off x="1321775" y="1882875"/>
            <a:ext cx="22356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Буи и датчики
</a:t>
            </a:r>
            <a:endParaRPr lang="en-US" sz="1000" dirty="0"/>
          </a:p>
        </p:txBody>
      </p:sp>
      <p:sp>
        <p:nvSpPr>
          <p:cNvPr id="13" name="Text 7"/>
          <p:cNvSpPr txBox="1"/>
          <p:nvPr/>
        </p:nvSpPr>
        <p:spPr>
          <a:xfrm>
            <a:off x="1321775" y="2177025"/>
            <a:ext cx="2235600" cy="6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Дрейфующие буи и датчики перемещаются вместе с водой, показывая скорость и направление потока. Они особенно полезны в открытом океане.
</a:t>
            </a:r>
            <a:endParaRPr lang="en-US" sz="900" dirty="0"/>
          </a:p>
        </p:txBody>
      </p:sp>
      <p:sp>
        <p:nvSpPr>
          <p:cNvPr id="14" name="Text 8"/>
          <p:cNvSpPr txBox="1"/>
          <p:nvPr/>
        </p:nvSpPr>
        <p:spPr>
          <a:xfrm>
            <a:off x="6584825" y="2274975"/>
            <a:ext cx="22356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 и прогнозы
</a:t>
            </a:r>
            <a:endParaRPr lang="en-US" sz="1000" dirty="0"/>
          </a:p>
        </p:txBody>
      </p:sp>
      <p:sp>
        <p:nvSpPr>
          <p:cNvPr id="15" name="Text 9"/>
          <p:cNvSpPr txBox="1"/>
          <p:nvPr/>
        </p:nvSpPr>
        <p:spPr>
          <a:xfrm>
            <a:off x="6584825" y="2569125"/>
            <a:ext cx="2235600" cy="6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Собранные данные используют для составления карт, прогноза погоды и изучения сезонных изменений, чтобы лучше понимать работу океана.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3470" y="2501025"/>
            <a:ext cx="5896960" cy="1951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93870" y="691280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 поверхностных течениях
</a:t>
            </a:r>
            <a:endParaRPr lang="en-US" sz="2100" dirty="0"/>
          </a:p>
        </p:txBody>
      </p:sp>
      <p:sp>
        <p:nvSpPr>
          <p:cNvPr id="7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53250" y="4525325"/>
            <a:ext cx="8358600" cy="22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школьного курса географии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53250" y="1530425"/>
            <a:ext cx="4054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помогает связать причины, свойства и последствия поверхностных течений в единую систему.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636150" y="1530425"/>
            <a:ext cx="4054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Поверхностные течения — важная часть Мирового океана: они переносят тепло, влияют на климат и условия жизни людей на побережьях.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3250" y="558875"/>
            <a:ext cx="5079600" cy="178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океан движется и влияет на жизнь людей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55750" y="3222900"/>
            <a:ext cx="3702600" cy="126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Поверхностные течения соединяют океаны в единую систему, переносят тепло и заметно изменяют климат, природу побережий и условия жизни человека.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2026-06-02T13:51:22Z</dcterms:created>
  <dcterms:modified xsi:type="dcterms:W3CDTF">2026-06-02T13:51:22Z</dcterms:modified>
</cp:coreProperties>
</file>