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«Смородинка» Е. Пермяка: рассказ о доброте и заботе
</a:t>
            </a:r>
            <a:endParaRPr lang="en-US" sz="2650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история о внимании к живому и добром поступке.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Пермяк и его детские рассказы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Пермяк писал о простых и важных вещах: труде, дружбе, помощи и ответственности. В «Смородинке» он показывает, как маленький поступок помогает увидеть доброту без лишних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настраивает на спокойный, добрый рассказ. Уже по одному слову читатель ждёт истории о заботе, внимании и бережном отношении.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Уменьшительное окончание делает слово ласковым и мягким. Оно звучит по-домашнему и сразу вызывает ощущение чего-то маленького, но очень дорогого.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со смородиной — знакомой детям ягодой, которую легко представить в саду, на даче или в банке с вареньем.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название «Смородинка»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Смородина в саду и в жизни семьи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Ягода, знакомая каждому ребёнку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Смородина часто встречается в саду, на даче и в магазинах. Дети легко узнают её по гроздьям ягод. Поэтому рассказ сразу кажется близким и понятным.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лето и уход за кустом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 смородины связан с летними делами семьи: поливом, сбором урожая, заботой о растении. Такие детали делают историю живой и очень привычной.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думают не только о себе, но и о том, как сохранить живое. Это простая, но очень важная привычка для каждого ребёнка.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дело появляется не само. За ним стоят старание, терпение и аккуратность. Именно так обычное действие становится значимым.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заметно уважение к природе. Маленькая ягода напоминает, что ломать и портить легко, а беречь гораздо труднее и важнее.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героя показывает, что даже маленький выбор имеет последствия. Ребёнок учится думать, прежде чем что-то сделать, и это очень по-взрослому.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— ребёнок, которому приходится сделать выбор. Его поведение не выглядит геройским, но именно оно показывает характер и внутреннюю честность.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ним могут быть взрослые, которые помогают увидеть смысл события. Они не затмевают героя, а подсказывают, как понять правильный поступок.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Пермяк специально показывает обычных людей в обычной ситуации. Так читателю легче узнать в героях себя и задуматься о собственных поступках.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 в истории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тепло и спокойно. В нём чувствуется лето, сад, спелые ягоды и домашний уют, будто читатель ненадолго заглянул в добрый мир детства.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громких событий текст оставляет светлое впечатление. Он напоминает, что маленькая забота может сделать обычный день по-настоящему радостным.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сюжет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попадает в привычный мир сада или ягод. Всё выглядит просто и понятно, как в обычный летний день.
</a:t>
            </a:r>
            <a:endParaRPr lang="en-US" sz="1287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выбор или небольшое испытание. Герою нужно решить, как поступить, чтобы не навредить и сделать правильно.
</a:t>
            </a:r>
            <a:endParaRPr lang="en-US" sz="1136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герой действует. Именно его решение становится главным событием рассказа и помогает увидеть его характер.
</a:t>
            </a:r>
            <a:endParaRPr lang="en-US" sz="1258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ясно, почему этот поступок важен. История оставляет мысль о заботе, внимании и ответственности.
</a:t>
            </a:r>
            <a:endParaRPr lang="en-US" sz="12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рассказе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обычной ситуации вырастает добрый и ответственный поступок.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вызывает улыбку и доверие. Он написан так, будто взрослый спокойно и доброжелательно делится с ребёнком важной жизненной мыслью.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рассказ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шума и суеты. Зато есть тишина, доброта и ощущение, что даже самый маленький хороший поступок действительно имеет значение.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понимает: не всё ценное должно быть большим и заметным. Иногда самое важное — сохранить, не обидеть и не испортить живое.
</a:t>
            </a:r>
            <a:endParaRPr lang="en-US" sz="11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ягода как важный образ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Ягода, которую легко не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Смородинка на кусте кажется совсем крошечной, почти незаметной среди листьев. Но именно такие мелочи делают сад живым и уютным. Пермяк напоминает: маленькое тоже заслуживает внимания, если оно растёт рядом с тобой.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лета в одной веточке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смородина — это не только ягода, но и память о даче, тёплом дне и семейном сборе урожая. В рассказе она становится знаком простого счастья. Оно тихое, но очень ценное, как спелая кисть на кусте.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Пермяк пишет просто и понятно, поэтому текст легко читается младшими школьниками. В его речи нет трудных оборотов, а смысл раскрывается через короткие и ясные фразы.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живые детали, которые сразу вызывают картинку: сад, ягоды, летний день, куст смородины. Благодаря этому история кажется близкой и узнаваемой.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лишних рассуждений. Каждое слово работает на главную мысль и помогает увидеть, как обычный поступок становится важным и запоминающимся.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хорошо подходит для 2 класса. Он помогает не только прочитать текст, но и легко пересказать его, не теряя доброго настроения истории.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добрый поступок измеряется не громкими словами, а конкретным делом. Помочь, не навредить, подумать заранее — это тоже настоящая доброта.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 ценность труда. Полезный результат появляется не сам по себе: за ним стоят старание, терпение и аккуратные, продуманные действия.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бережно относиться к природе. Даже маленькая ягода и куст смородины требуют внимания, потому что живое нужно не ломать, а сохранять.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ребёнка
</a:t>
            </a:r>
            <a:endParaRPr lang="en-US" sz="2754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легко узнаёт знакомую обстановку: сад, огород, лето, сбор ягод. Такие детали напоминают домашние дела и прогулки, где тоже нужно быть внимательным и осторожным.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 рассказе похожа на обычный выбор: сорвать или сохранить, спешить или подумать. Поэтому герой кажется понятным, а его поступок — близким каждому школьнику.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текста — короткий и ясный эпизод. Его легко удержать в памяти, потому что событие простое, а смысл сразу понятен даже младшему читателю.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Пермяк создаёт яркий образ из обычной детали. Смородинка запоминается именно как маленькая, но значимая часть большой доброй истории.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удобно обсуждать на уроке. Его можно быстро прочитать, пересказать своими словами и вместе понять, почему маленький поступок оказался важным.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запоминается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74" y="1260940"/>
            <a:ext cx="421108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65" y="1996913"/>
            <a:ext cx="368469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4" y="2754271"/>
            <a:ext cx="421108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578" y="3530319"/>
            <a:ext cx="479700" cy="383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963" y="4287685"/>
            <a:ext cx="479700" cy="38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 понимания рассказа
</a:t>
            </a:r>
            <a:endParaRPr lang="en-US" sz="2658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Смородина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рассказа связан с ягодой, которая выглядит маленькой, но привлекает внимание. Через неё раскрывается мысль о ценности простых вещей.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создаёт фон истории: это место летнего труда, ухода за растениями и тихой радости. Он помогает почувствовать домашнюю, знакомую атмосферу.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 рассказе проявляется в бережном отношении к живому. Это не громкое чувство, а тихое и заметное по поступкам внимание.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связана с полезным делом и участием в общем труде. Она показывает, что ребёнок умеет быть не только наблюдателем, но и помощником.
</a:t>
            </a:r>
            <a:endParaRPr lang="en-US" sz="1233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помогает понять последствия своих действий. Именно она делает маленький выбор героя значимым и учит думать не только о себе.
</a:t>
            </a:r>
            <a:endParaRPr lang="en-US" sz="12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показывает: красота становится заметной там, где человек умеет беречь и заботиться. Даже небольшой поступок может сделать мир вокруг теплее и добрее.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Смородинка напоминает, что уважение к природе начинается с простых дел. Не сорвать зря, не повредить, сохранить живое — в этом и есть настоящая доброта.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героев и место действия. Это поможет сразу понять, где происходит история, и настроит слушателя на спокойный, летний рассказ.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пересказе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коротко передай главное событие. Не нужно пересказывать всё подряд: достаточно показать, какая маленькая задача или выбор возникли у героя.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отметь поступок героя и объясни, почему он оказался правильным. Так пересказ станет не только точным, но и осмысленным.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сохрани добрый тон рассказа. Простая и ясная последовательность поможет передать главное без лишних слов и потери настроения.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«Смородинка» в творчестве Е. Пермяка
</a:t>
            </a:r>
            <a:endParaRPr lang="en-US" sz="1807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рассказ продолжает любимую для Пермяка тему полезного дела и воспитания характера. Писатель показывает, как в обычной жизни проявляются доброта, трудолюбие и внимание к другим.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«Смородинка» хорошо показывает особенности его детской прозы: короткий эпизод, ясная мысль и тёплый смысл. Именно поэтому рассказ легко читать и помнить.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ягода — большой урок доброты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«Смородинка» учит замечать ценность простых вещей и относиться к ним бережно. В маленьком летнем эпизоде скрыт важный смысл: добро начинается с внимательного и ответственного поступка.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2026-05-24T03:06:38Z</dcterms:created>
  <dcterms:modified xsi:type="dcterms:W3CDTF">2026-05-24T03:06:38Z</dcterms:modified>
</cp:coreProperties>
</file>