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Российской империи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империя увеличивала свои границы и влияние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границ к империи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XVIII веку Россия уже располагала опытом продвижения на восток и укрепления границ. В следующем столетии эти процессы стали системными: империя расширяла пространство через войны, договоры и административное освоение.
</a:t>
            </a:r>
            <a:endParaRPr lang="en-US" sz="956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расширение
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включались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Территориальный рост империи означал не только военное продвижение, но и юридическое оформление новых владений. Земли включались через договоры, дипломатические уступки и создание на месте постоянной власти.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было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мотивом было обеспечение безопасности границ и устранение угроз со стороны соседних государств и степных пространств. Отдельное значение имели порты, торговые пути и выходы к морям.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получала империя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также давало доступ к природным ресурсам и усиливало экономические возможности центра. Новые территории укрепляли международный престиж России и меняли её роль в Европе и Азии.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после присоединения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присоединение земли не завершалось подписанием договора или военной победой. Необходимо было наладить управление, сбор налогов, суд и связь с центральной властью.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расширение империи — это одновременно политика, военная сила и долговременное включение регионов в единую систему. Именно сочетание этих элементов определяло устойчивость новых границ.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двигалась империя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80100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Балтика и запад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направление стало одним из первых крупных прорывов к европейским морям. Оно усилило торговые связи, дипломатическое влияние и закрепило Россию как державу с выходом в северную Европу.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1950297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Причерноморье и юг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борьба шла за выход к Чёрному и Азовскому морям. Здесь важными были крепости, флот и контроль над степными рубежами, долгое время остававшимися уязвимыми.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21247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Кавказское направление сочетало военные кампании, договоры и укрепление линий обороны. Особая сложность региона заключалась в разнообразии народов, традиций и политических центров влияния.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92194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 осваивались медленнее, но именно там формировались огромные пространства империи. Продвижение опиралось на остроги, маршруты и административные опорные пункты.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7263138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Средней Азии расширение шло через степные территории, военные линии и усиление управления. Этот процесс укреплял юго-восточные границы и менял положение империи в Азии.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расширения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XVIII век стал временем наиболее быстрого закрепления новых рубежей. В XIX веке темп оставался высоким, но управление стало заметно сложнее.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рывок пришёлся на XVIII век; в XIX веке расширение сопровождалось более трудной интеграцией окраин.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исторический обзор по теме, на основе общеизвестной периодизации истории Российской империи
</a:t>
            </a:r>
            <a:endParaRPr lang="en-US" sz="7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захвата к управлению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территория удерживалась не только победой, но и последующей организацией управления.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как пространство освоения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опорные пункты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в Сибирь началось с походов и закрепления на новых реках и путях. Остроги становились опорными пунктами, а небольшие гарнизоны обеспечивали сбор ясака и контроль над местным населением.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реки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возникли устойчивые торговые маршруты, связывавшие Сибирь с европейской частью страны. Через речные системы шли товары, служебная переписка и снабжение, что делало пространство управляемым.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освоение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XVIII веку освоение перестало быть лишь движением вперёд. Оно превратилось в длительный государственный процесс, где важны были администрация, торговля, транспорт и постоянное закрепление власти.
</a:t>
            </a:r>
            <a:endParaRPr lang="en-US" sz="10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дальневосточного закрепления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XVII–XVIII 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Камчатки открыло России путь к северной части Тихого океана. Это стало важным шагом для закрепления на дальних восточных окраинах.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Охотское побережье и морские экспедиции усилили практическое присутствие государства. Без портов и снабжения контроль над такими территориями оставался крайне затруднённым.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значение региона выросло ещё сильнее: удалённость, климат и морские коммуникации сделали флот и прибрежные базы ключевыми условиями удержания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Ключи к южному направлению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и армия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Петра I армия и флот стали важнейшей опорой южной политики. Это позволило перейти от обороны степной границы к более активной борьбе за морские рубежи.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на юге создавали линию постоянного присутствия. Они защищали новые владения, обеспечивали снабжение войск и помогали удерживать контроль над важными переходами и дорогами.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над Османской империей изменили расстановку сил в Причерноморье. Россия получила более прочные позиции в регионе и приблизилась к стратегически важным морям.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 и 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Крыма стало символом укрепления южного направления. Оно усилило военно-морское значение региона и сделало Черноморское побережье частью имперской стратегии.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кавказского включения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Укреплённые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присоединения восточных районов Кавказ оставался пространством, где политические решения редко работали без военной опоры. Укреплённые линии, крепости и переговоры с местными правителями постепенно меняли баланс сил.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имперской власти Кавказ был не только стратегическим рубежом, но и регионом с очень сложной социальной картиной. Здесь приходилось учитывать интересы разных общин, религий и традиционных элит.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шла не быстро: гарнизоны, административные реформы и договорные отношения соседствовали друг с другом. Именно поэтому управление Кавказом стало одним из самых трудных направлений имперского расширения.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направление и новые границы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разделов Речи Посполитой империя получила новые западные границы и вышла к важным европейским коммуникациям. Это усилило её дипломатическое влияние, но одновременно усложнило управление разнородным населением.
</a:t>
            </a:r>
            <a:endParaRPr lang="en-US" sz="888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Балтика и 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направление закрепило стратегический доступ к морю и портам, что повысило роль Петербурга как политического и торгового центра. Западные приобретения стали опорой внешней политики.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Разнородные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Включённые земли отличались языками, религиями и правовыми традициями. Поэтому расширение означало не только изменение карты, но и необходимость адаптировать управление к разным местным условиям.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закрепления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особенно заметно сочетались военные успехи, договорные решения и административное освоение. Именно это сформировало новые линии границ, которые определяли политику империи в Европе.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Азия и степные пространства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укрепление рубежей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продвижения в степные пространства шли через укреплённые линии и опорные пункты, которые защищали пограничье и позволяли контролировать пути кочевий и торговли.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века: продвижение вглубь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военное и административное присутствие усилилось: появлялись новые крепости, дороги и центры управления, связанные с постепенным подчинением территории.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века: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XIX века отдельные пространства степи и Средней Азии всё теснее включались в общую систему империи, хотя процесс оставался длительным и неравномерным.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интеграция территорий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территории включали в общегосударственную систему постепенно: менялись административные единицы, налоговые правила и формы суда, но местные особенности сохранялись неравномерно.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главное направление реформ — не мгновенная замена местных порядков, а постепенное подчинение окраин общим правилам центра.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на основе курса истории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армии и крепостей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Гарнизоны на рубежах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Гарнизоны удерживали ключевые пункты и перекрывали опасные направления. Их присутствие снижало риск набегов и одновременно демонстрировало, что новые земли находятся под постоянным контролем государства.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как опоры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становились опорными центрами власти, торговли и снабжения. Вокруг них формировались дороги, склады и поселения, связывавшие пограничные районы с внутренними губерниями.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дороги ускоряли переброску людей, оружия и продовольствия. Без такой инфраструктуры удержание далёких территорий было бы слишком медленным и затратным.
</a:t>
            </a:r>
            <a:endParaRPr lang="en-US" sz="1075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продвижения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линии позволяли не только обороняться, но и организовывать продвижение дальше. Они задавали порядок заселения, наблюдения и передвижения войск в новых регионах.
</a:t>
            </a:r>
            <a:endParaRPr lang="en-US" sz="10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расширения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расширения давали государству неравномерную выгоду: одни приносили порты и торговлю, другие — сырьё и новые рынки. Удержание этих земель требовало постоянных расходов.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отдача росла вместе с территорией, но почти всегда сопровождалась высокими издержками на управление, охрану и связь с центром.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темы; условные значения для иллюстрации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006" y="3230225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5095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60915"/>
            <a:ext cx="252900" cy="20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 культурные последствия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империи входили народы с разными языками и религиями, поэтому государству приходилось выстраивать управление не как единый шаблон, а как систему компромиссов и ограничений.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унификация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школах, церкви и администрации усиливалось влияние общегосударственных норм. Это способствовало сближению регионов, но нередко воспринималось как давление на местные традиции.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меняли демографию отдельных регионов: одни группы перемещались добровольно, другие — под давлением власти или из-за войн, что влияло на хозяйство и местные связи.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местах соприкосновения разных общин возникали конфликты из-за земли, веры и правового статуса. Такие противоречия показывали, что расширение не снимало, а усложняло внутренние задачи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и договоры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расширение шло волнами: сначала на восток, затем к Балтике и югу, позднее — на Кавказ, в степь и к Тихому океану.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отражают последовательное смещение границ и укрепление империи в разных геополитических направлениях.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истории России; основные даты расширения территории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внутреннего ядра к морю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государство оставалось сосредоточено на внутренних землях и ближайших рубежах. Затем карта стала смещаться к морям: Балтика открыла новые торговые и военные возможности, а столица получила выход к европейскому пространству.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как новая ось политики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приобретения изменили стратегию империи сильнее, чем кажется на первый взгляд. Чёрное море, Крым и причерноморские порты превратили южную границу в зону постоянного внимания армии, администрации и торговли.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горизонт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граница уходила всё дальше за привычные пределы. Сибирь, Дальний Восток и тихоокеанское направление требовали дорог, крепостей и портов, чтобы огромные расстояния не разрывали единство государства.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карта государства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термина помогают увидеть разные стороны одного процесса: от политики государства до опыта местных обществ. Именно язык описания влияет на историческую оценку расширения.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терминология и учебный курс по истории России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термина используют историки для описания этих процессов.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рост и цена расширения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империи создало огромную и разнообразную державу, соединив морские, степные и горные пространства. Вместе с ростом силы оно принесло сложные задачи управления, которые ощущались ещё долго.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2026-07-26T15:36:08Z</dcterms:created>
  <dcterms:modified xsi:type="dcterms:W3CDTF">2026-07-26T15:36:08Z</dcterms:modified>
</cp:coreProperties>
</file>