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Круглые черви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Круглые черви — уникальные организмы с важными биологическими и медицинскими свойствами.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круглых червей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известны человечеству с древних времён, а их детальное изучение началось в XIX веке. Сегодня описано свыше 25 тысяч видов, они составляют важную часть биосферы и обеспечивают множество экосистемных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круглых червей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цилиндрическое тело, покрытое прочной кутикулой. Тело несегментированное и заполнено псевдоцеломом, обеспечивающим поддержку и равномерное распределение органов.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животных варьируется от сотых долей миллиметра до нескольких метров. Например, паразит Ascaris lumbricoides достигает длины до 30 см, демонстрируя значительное разнообразие размеров.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обитают в почве, пресной и морской воде, где они способствуют разложению органических веществ и поддержанию 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и умеренных зонах они особенно многочисленны благодаря благоприятным условиям влажности и температуры.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нематоды являются внутренними паразитами животных и человека, размножаясь внутри тканей и вызывая заболевания.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 и мышечный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обеспечивает надежную защиту от внешних воздействий и вредных веществ. Под ней расположены продольные мышцы, обеспечивающие движение и гибкость тела.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внутренних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обладают псевдоцеломом, служащим гидроскелетом, и простым пищеварительным трактом. Отсутствуют кровеносная и дыхательная системы, что компенсируется диффузией газов через тело.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круглых червей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круглых, плоских и кольчатых червей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морфологические и физиологические различия трёх типов червей, указывая на уникальные особенности каждого вида.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не имеют сегментов и кровеносной системы, что отличает их от кольчатых и плоских червей.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биологии. Авторский коллектив, 2020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— свободноживущие и паразитические виды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широко распространены в почве и воде, участвуют в разложении органики и поддержании микробного баланса.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вызывают заболевания у человека и животных, проникая в различные органы и нарушая их работу.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Аскарида, острица и анкилостома — распространённые паразиты, влияющие на здоровье и вызывающие разнообразные симптомы.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также поражают сельскохозяйственные растения, снижая урожайность и вызывая экономический ущерб.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журнал нематологии,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свободноживущих и паразитических видов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играют важную роль в экологии почв, паразитические — в медицине и ветеринарии.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двумя группами отражает их значимость для природы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круглых червей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круглых червей прост: пища вводится через рот, переваривается и усваивается в кишечнике, отходы выводятся через анус.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паразитических нематод система может быть упрощена, они поглощают питательные вещества напрямую из организма хозяина, адаптируясь к паразитическому образу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5369" y="1512375"/>
            <a:ext cx="181912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выделительная система круглых червей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происходит всей поверхностью тела, что позволяет круглым червям выживать в разнообразных средах без специализированных органов.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протонефридий и выделительных каналов, регулирующих водно-солевой баланс и удаление метаболических отходов.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поддержание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регуляция обмена веществ обеспечивает стабильность внутренней среды, что важно для адаптации к разным 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продольных нервных стволов обеспечивает координацию движений и восприятие раздражений.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круг­лых червей состоит из окологлоточного нервного кольца и восьми продольных стволов, связанных перемычками, что обеспечивает сложную координацию и чувствительность.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Учебник для средней школы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круглых червей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преимущественно раздельнополые, с отдельными самцами и самками, что способствует генетическому разнообразию. Оплодотворение внутреннее, после чего самки откладывают яйца.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проходить либо напрямую, либо через личиночные стадии. У паразитических видов жизненные циклы адаптированы для выживания и распространения внутри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аскариды человеческой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паразитической нематоды из учебных источников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значение паразитических круглых червей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Заболевание, вызываемое аскаридой, вызывает проблемы с пищеварением и общее ослабление организма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Трихинеллёз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Инвазия трихинеллы поражает мышцы и вызывает боли, лихорадку, требуя медицинского вмешательства.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Анкилостомидоз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Патология, связанная с анкилостомами, приводит к анемии и нарушению обмена веществ.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сельскому хозяйству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повреждают корни растений и вредят здоровью домашних животных, снижая продуктивность.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в животе и тошнота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боли в животе могут сопровождаться тошнотой и нарушениями пищеварения. Эти симптомы часто сигнализируют о наличии паразитов в организме человека.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общая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зуд и высыпания указывают на аллергические реакции, вызванные паразитами. Сопровождается снижением аппетита и общей слабостью организма.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заражения у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и лечения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тщательная обработка овощей и фруктов помогают снизить риск заражения паразитами.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питьевой воды и санитарное состояние почв играют важную роль в предотвращении распространения нематод.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Медикаментозное лечение включает препараты альбендазол и мебендазол, эффективные против паразитических 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свободноживущих нематод в природе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эффективно разлагают органические остатки, что ускоряет возвращение питательных веществ в почву.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контролируют численность микроорганизмов, поддерживая экологическое равновесие и повышая плодородие почв.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круглых червей для человека и экосистем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участвуют в биогеохимических циклах, способствуя переработке органических веществ в почвах.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служат модельными организмами, как Caenorhabditis elegans, в исследованиях генетики и развития.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стимулируют рост растений, улучшая структуру и качество почвенных субстратов.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имеют медицинское и ветеринарное значение, требуя контроля и профилактики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круглых червях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первым среди многоклеточных полностью расшифровал свой геном, что расширило знания о биологии.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активному участию в циклах веществ нематоды считаются одними из ключевых организмов в биосфере.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нематоды способны выживать при экстремальных температурах, включая глубокую мерзлоту и Антарктиду.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круглых червей в природе и для человека
</a:t>
            </a:r>
            <a:endParaRPr lang="en-US" sz="299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разносторонние организмы, влияющие на экологические процессы и здоровье человека. Понимание их биологии важно для профилактики заболеваний и сохранения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2026-05-09T20:19:26Z</dcterms:created>
  <dcterms:modified xsi:type="dcterms:W3CDTF">2026-05-09T20:19:26Z</dcterms:modified>
</cp:coreProperties>
</file>