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Idioms in English: образ, значение и культурный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английских идиомах говорит о чувствах, событиях и людях.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часто звучат в разговоре, СМИ и литературе. Без них буквальный перевод легко искажает смысл, а знание устойчивых выражений помогает точнее понимать английскую речь и тексты.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weather idioms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 в английском языке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готовая языковая единица, значение которой нельзя точно вывести из отдельных слов. Поэтому перевод требует знания всего выражения, а не поэлементного смысла.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английских идиомах буквальный образ сохраняется, но работает уже как метафора. Погодная лексика помогает передавать эмоции, оценки и жизненные ситуации очень кратко и выразительно.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обычно имеют устойчивый состав: замена одного слова может сделать выражение ошибочным или неузнаваемым. Именно поэтому важно запоминать их как цельную конструкцию.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weather idioms относятся out of the blue, under the weather, a storm in a teacup и to rain on someone’s parade. Все они связаны с образами природы, но описывают человеческий 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blue sky обычно связан с внезапностью и резкой сменой ситуации. Он контрастирует со спокойным фоном и поэтому особенно хорошо передаёт неожиданный поворот событий.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и буря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Storm ассоциируется с конфликтом, давлением и кризисом. В таких идиомах бурная погода становится метафорой эмоционального напряжения, когда спокойствие нарушается внешними обстоятельствами.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 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Fog и cloud передают неопределённость, неясность и затруднённое восприятие. Эти образы помогают описать состояние, в котором человеку сложно разобраться в происходящем или принять решение.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 часто связывается с помехой, неудачей или испорченным настроением, а sunshine — с радостью и удачей. Контраст между ними делает метафоры особенно понятными.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как основа переносного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010" y="1698210"/>
            <a:ext cx="3198755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образы в английской фразеологии часто обозначают не погоду, а состояние человека или 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буквальный образ отступает на второй план, а главное значение связано с эмоциями, оценкой ситуации или социальным поведением.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английская фразеология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погодные идиомы и их 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преобладание образов, связанных с трудностями и нестабильностью; они легче всего превращаются в метафору.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rain, storm и cloud/fog: именно они лучше всего передают напряжение, неопределённость и смену эмоционального состояния.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общеупотребительной английской фразеологии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погодные образы встречаются чаще в английских идиомах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выражающие внезапность и неожиданность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 of the blue описывает событие, которое произошло совершенно неожиданно и без видимых причин. Выражение удобно для разговоров о новостях, письмах и резких изменениях в 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bolt from the blue передаёт тот же смысл, но звучит более образно и драматично. Оно подчёркивает не просто неожиданность, а ощущение внезапного удара или потрясения.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фона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идиомы особенно выразительны там, где спокойная ситуация внезапно меняется. Такой контраст делает их частыми в художественных текстах и в рассказах о личном опыте.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конфликте, напряжении и преувеличении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storm in a teacup описывает ссору, проблему или переживание, которые выглядят намного серьёзнее, чем есть на самом деле. Идиома подчёркивает несоразмерность повода и реакции.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rain on someone’s parade означает нарушить радость, планы или настроение другого человека. В выражении важно не действие дождя, а ощущение помехи и разочарования.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идиомы показывают, что погодные явления в английском языке часто становятся метафорой напряжения, конфликта и вторжения в чужое спокойствие.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Затуманенное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Foggy-headed описывает состояние, когда человеку трудно сосредоточиться, ясно думать или быстро реагировать. Такой образ хорошо передаёт усталость, перегрузку или временную рассеянность.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и неуверенность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 fog и all in a fog обозначают растерянность и непонимание происходящего. Метафора тумана показывает, что ситуация воспринимается неясно и словно скрыта от взгляда.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недомогание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the weather не связано с погодой буквально: выражение означает плохое самочувствие, слабость или временное недомогание. Оно часто используется в нейтральной повседневной речи.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неясности, растерянности и плохом самочувствии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радости, удаче и эмоциональном подъёме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cloud nine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описывает сильнейшую радость, восторг и ощущение полного счастья. Оно часто употребляется, когда человек переживает особенно удачное или вдохновляющее событие.
</a:t>
            </a:r>
            <a:endParaRPr lang="en-US" sz="1705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cloud has a silver lining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напоминает, что даже в трудной ситуации может быть полезная или обнадёживающая сторона. Она помогает говорить о проблемах сдержанно, но оптимистично.
</a:t>
            </a:r>
            <a:endParaRPr lang="en-US" sz="169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Fair-weather friend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человека, который поддерживает только в благоприятные моменты. Погодный образ здесь связан не с эмоцией, а с надёжностью и качеством человеческих отношений.
</a:t>
            </a:r>
            <a:endParaRPr lang="en-US" sz="17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чтения: от образа к контексту и точному переводу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значение погодной идиомы в 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нейтральная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разговор о погоде часто служит безопасным входом в общение: он не затрагивает личные границы, но помогает поддержать контакт. Поэтому weather imagery легко переходит из повседневной беседы в идиомы, описывающие характер и настроение.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Косвенность вместо прямоты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передают эмоции не напрямую, а через природный образ. Такая языковая привычка отражает сдержанность: чувство показывают через туман, дождь или шторм, а не через открытую оценку. Это делает фразу точной и вежливой одновременно.
</a:t>
            </a:r>
            <a:endParaRPr lang="en-US" sz="103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 — разные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картины в английском и русском языках не всегда совпадают по употреблению. Например, погодный образ может обозначать внезапность, усталость или удачу, хотя буквально отсылает к одному и тому же явлению природы.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английских погодных образов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839" y="2728778"/>
            <a:ext cx="329032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сопоставление показывает, что буквальные образы часто совпадают, а устойчивые значения формируются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помогают понять смысл, но не заменяют контекст: совпадение образа не гарантирует полную идентичность употребления.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англо-русская фразеология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и русских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буквальный перевод погодных идиом не работает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равен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оборотах буквальное значение не совпадает с реальным смыслом. Например, under the weather говорит о недомогании, а не о нахождении под дождём или ветром.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существует как готовая единица языка, поэтому замена одного слова нарушает узнаваемую форму. Даже небольшое изменение часто делает выражение неестественным для носителя.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толкование зависит от ситуации, жанра и тона высказывания. Без контекста out of the blue можно понять только после проверки, а не по отдельным словам.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частотность по корпусу, а типичное распределение функций, которое помогает систематизировать выражения для учебного 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значения перемены, напряжения и состояния, потому что погодные метафоры естественно передают нестабильность и эмоциональные колебания.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на основе общеупотребительных английских идиом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передают weather idioms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в литературе, песнях и медиа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подзаголовки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используют weather idioms, чтобы сделать заголовок короче и выразительнее. Такой прием сразу задает тон: тревогу, иронию, оптимизм или резкий поворот сюжета.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погодные образы помогают показать характер героя без длинных объяснений. Одна идиома может передать раздражение, усталость или скрытое недовольство в нескольких словах.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рецензии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песен и критики ценят такие выражения за образность и ритм. Погодная метафора делает фразу запоминающейся и помогает связать личное переживание с общим чувством.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естественность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медиа weather idioms сближают письменную речь с живой беседой. Благодаря этому текст звучит естественно для носителя языка и легче воспринимается аудиторией.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английских погодных идиом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менять компоненты устойчивого выражения на похожие по смыслу слова. Форма cloud nine не допускает замен вроде sky nine, потому что идиома теряет узнаваемость.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оборотов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легко перепутать из-за сходных образов. Например, a storm in a teacup нельзя сокращать или перестраивать без риска исказить значение и стилистический эффект.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Буквальная передача слов часто делает фразу странной или смешной. Выражение under the weather нужно понимать как недомогание, а не как описание положения человека в пространстве.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правильная идиома звучит неуместно, если выбран слишком официальный стиль или неподходящая ситуация. Поэтому важно учитывать жанр, адресата и общий тон высказывания.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weather idioms через тематические группы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6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Группировать по образам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выражения на блоки: rain, storm, cloud, fog, wind, sun и blue sky. Так проще увидеть, какие эмоции и ситуации связаны с каждым природным образом.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7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группы полезно сопоставлять выражения по тону: негативному, нейтральному или позитивному. Это помогает не смешивать, например, конфликт, неопределенность и радость.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8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с 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идиомы запишите короткую ситуацию употребления. Когда выражение связано с конкретным контекстом, его легче вспомнить в чтении, письме и разговоре.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9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пары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русским эквивалентом ускоряет запоминание, если не сводить его к дословному переводу. Лучше отмечать общее значение и различие в образе.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328502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по интервалам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повторения через несколько дней закрепляют устойчивую форму лучше, чем однократное заучивание. Такой режим особенно полезен для подготовки к урокам и экзаменам.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природный образ постепенно абстрагируется и начинает обозначать эмоцию, состояние или отношение к ситуации, а не саму погоду.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образ связан с переменой или контрастом, тем легче он становится носителем переносного смысла.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общеупотребительных английских идиом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образа к значению: логика метафоры в английских идиомах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weather idioms стоят того, чтобы их учить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idioms помогают понимать английскую речь глубже: они соединяют образность, культуру и точность смысла. Освоив их, ученик увереннее читает тексты, распознает подтекст и говорит естественнее.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2026-05-31T17:33:13Z</dcterms:created>
  <dcterms:modified xsi:type="dcterms:W3CDTF">2026-05-31T17:33:13Z</dcterms:modified>
</cp:coreProperties>
</file>