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организмов на земные оболочки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меняют землю, воду и воздух каждый день.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вода, горные породы и живые организмы постоянно обмениваются веществами. Биосфера соединяет нижнюю часть атмосферы, всю гидросферу и верхнюю часть литосферы в одну систему.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живая оболочка Земли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связаны с неживой природой через основные жизненные процессы, которые изменяют оболочки Земли.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жизни — к изменению среды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разрыхляют грунт, а почвенные микроорганизмы продолжают его переработку. Так в литосфере появляются условия, подходящие для жизни многих растений и животных.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Разрыхление грунта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накопления органических веществ каменная основа постепенно становится плодородным слоем. Именно так на месте почти голой поверхности возникает почва.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почва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Отмершие остатки организмов накапливаются и превращаются в перегной. Он делает будущую почву темнее, питательнее и лучше удерживает влагу, необходимую для роста растений.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и питание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грибы и бактерии постепенно разрушают горные породы и превращают их в более мелкие частицы. Без этих процессов каменистая поверхность долго оставалась бы почти безжизненной.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пород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организмы создают почву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и трав проникают в мелкие трещины, а затем расширяют их. Когда корень растёт, давление на камень увеличивается, и разрушение идёт быстрее.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 расширяются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отмирают, их корни тоже разлагаются и оставляют в почве пустоты. Эти ходы улучшают проникновение воды и воздуха в глубокие слои.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грунте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воздух легче проникают в повреждённые участки породы. Это ускоряет выветривание и помогает образоваться мелким частицам, из которых позже формируется почва.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Порода распадается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корневая система работает как природная сетка. Она удерживает частицы грунта, поэтому после дождя или ветра земля не осыпается так быстро.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становятся устойчивее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разлом грунта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протягивают ходы сквозь почву и заглатывают её вместе с органическими остатками. После этого грунт становится рыхлее, а питательные вещества распределяются равномернее.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животные ускоряют разложение органики, потому что почва лучше проветривается и увлажняется. В результате в ней активнее работают микроорганизмы.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почва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строят подземные ходы и переносят мелкие частицы в новые места. Их деятельность меняет структуру почвы и создаёт условия для жизни других организмов.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Муравьиные постройки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 и суслики перемещают большие объёмы земли, вынося нижние слои наружу. Такое перемешивание помогает воздуху и воде проникать глубже, чем в плотный грунт.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Ходы и перемешивание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Землеройные животные в почве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голом камне первыми поселяются лишайники. Они медленно выделяют вещества, которые разрушают минералы, и постепенно оставляют на поверхности тонкий слой материала для будущей почвы.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поселенцы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тоже участвуют в этом процессе, особенно там, где есть влага. Они продолжают разрушение пород, а затем помогают накоплению органических остатков и выветренных частиц.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разрушители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камень превращается в почву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связывают частицы почвы и не дают им легко смываться дождём. На рыхлом склоне именно корневая сеть помогает сохранить верхний плодородный слой.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удерживают грунт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склон становится уязвимым: почва быстрее размывается, теряет питательные вещества и хуже удерживает влагу. Поэтому лес важен для сохранения земель.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без леса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уменьшают действие ветра, который может выдувать сухую землю. В открытых местах без растений такая потеря верхнего слоя происходит намного быстрее.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выдувания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покров ослабляет удар капель о землю. Из-за этого почва меньше разрушается, а вода впитывается постепенно, не унося мелкие частицы вниз по склону.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защищает поверхность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удерживают почву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не только разрушают породы, но и создают плодородный слой. Таблица показывает, как разные группы организмов влияют на литосферу через свои действия.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организмы по-разному изменяют литосферу, но вместе они помогают образованию плодородной почвы.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«Воздействие организмов на земные оболочки»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Литосфера: организм → процесс → эффект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и водоросли используют свет, углекислый газ и воду, чтобы создавать органические вещества. Именно они начинают многие пищевые цепи в озёрах и морях.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цепи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мельчайших водных организмов влияет не только на питание, но и на состояние всей водной оболочки. Без них морские и озёрные экосистемы не смогут работать нормально.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экосистем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работу поддерживают питательные соли, но их избыток опасен. Тогда водоросли быстро разрастаются, и вода начинает «цвести», теряя прозрачность и устойчивость.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органики становится слишком много, бактерии разложения расходуют растворённый кислород. В таких условиях рыбе, моллюскам и другим животным становится труднее жить.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кислорода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 — основа жизни в воде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воду попадает слишком много органики, бактерии начинают работать особенно активно. Кислорода становится меньше, и рыбы, моллюски и другие животные испытывают нехватку воздуха.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избытка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самоочищение водоёмов имеет предел. Чем чище поступающая вода и чем меньше отходов, тем лучше сохраняется равновесие между разложением и жизнью водных организмов.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очистки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кислорода в воде достаточно, продукты разложения снова включаются в круговорот веществ. Это поддерживает жизнь водоёма и помогает ему восстанавливаться после естественных изменений.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веществ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разложения превращают остатки растений и животных в простые вещества. Так они очищают воду от мусора, но при избытке органики быстро используют растворённый кислород.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самоочищение воды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морях кораллы строят из известкового вещества твёрдые скелеты, которые годами нарастают друг на друга. Постепенно возникает риф — каменная постройка живых организмов. Она становится домом для рыб, раковин и множества мелких обитателей.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как живой строитель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риф не только выглядит ярко, но и меняет сам берег моря. Он ослабляет силу волн, помогает защищать побережье и создаёт спокойные участки воды. На них легче закрепляются водоросли, молодые животные и другие организмы.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побережья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 рифы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 выбирает деревья у берега и валит их, чтобы получить ветки и стволы для строительства. Уже на этом этапе он меняет прибрежную растительность и открывает путь воде к новым преградам.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строительного материала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одна колония бобров меняет не только течение, но и весь участок реки. Русло становится сложнее, а в ландшафте появляются новые мелкие водоёмы и укрытия для животных.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реки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спокойной воде оседает ил, а берега становятся более влажными. Здесь приживаются камыш, осока и другие влаголюбивые растения, а вслед за ними приходят птицы, насекомые и земноводные.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 жизни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брёвен и веток бобры сооружают плотину. Поток замедляется, уровень воды поднимается, а на месте ручья или узкой речки появляются тихие заводи и пруды.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Плотина и пруд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меняют течение рек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группы организмов влияют на воду: одни улучшают её качество, другие помогают разложению, третьи изменяют течение и берега.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воде и у воды может и очищать среду, и заметно перестраивать её, поэтому состояние гидросферы зависит от баланса разных организмов.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слайдов о водорослях, бактериях и бобрах.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организмов на воду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фотосинтеза растения улавливают свет и используют углекислый газ для создания питательных веществ. При этом в воздух выделяется кислород, необходимый почти всем живым существам.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 воздухе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растений становится меньше, углекислый газ накапливается быстрее. Поэтому вырубка лесов и сокращение водорослей ослабляют природную способность воздуха к обновлению.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нарушает баланс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в океанах и озёрах производит огромное количество кислорода. Хотя его не видно невооружённым глазом, именно он поддерживает жизнь в воде и влияет на состав атмосферы.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производитель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работают как большие природные фильтры: они накапливают углерод в древесине и листьях, а также помогают удерживать равновесие газов в атмосфере.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лесов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воздух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есть у всех живых организмов: от бактерий до деревьев и животных. Оно помогает получать энергию, но при этом в воздух расходуется кислород и выделяется углекислый газ.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процесс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идёт постоянно и незаметно, но именно он связывает воздух с жизнью на суше и в воде. Без дыхания живые системы не могли бы существовать.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растения одновременно фотосинтезируют и дышат, а ночью остаётся только дыхание. Поэтому даже лес в тёмное время суток слегка меняет состав воздуха.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без фотосинтеза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живой массы на участке, тем заметнее обмен газов. В густом лесу, на лугу или в заболоченной местности концентрации кислорода и углекислого газа могут отличаться.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биомассы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расходует кислород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газа усиливают парниковый эффект, то есть помогают задерживать тепло у поверхности Земли. Поэтому разложение связано не только с почвой, но и с климатом.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климатом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местах, где органика скапливается и плохо проветривается, такие процессы идут быстрее. Это показывает, что состояние почвы и воздуха зависит от условий среды.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процесс сильнее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кислорода мало, разложение идёт по-другому и может сопровождаться образованием метана. Этот газ особенно заметен в болотах, илах и на свалках с большим количеством отходов.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 без кислорода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листья, животные остатки и другая органика разлагаются, микроорганизмы получают из них энергию. В процессе они выделяют углекислый газ, который возвращается в атмосферу.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 парниковые газы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воздух наполняется пыльцой. Её переносят ветер и насекомые, но часть зерён становится частью атмосферных аэрозолей и может вызывать у людей аллергию.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в воздухе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грибов ещё легче уносятся потоками воздуха. Они помогают грибам расселяться на большие расстояния и показывают, что даже мельчайшие живые частицы участвуют в движении атмосферы.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 расселение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следы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вещества переходят между живыми организмами и оболочками Земли.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и азота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меняет планету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 не существует отдельно от оболочек планеты: организмы строят, разрушают, очищают и перестраивают среду. Поэтому состояние почвы, воды и воздуха зависит от того, как устроены живые сообщества.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2026-07-26T19:21:14Z</dcterms:created>
  <dcterms:modified xsi:type="dcterms:W3CDTF">2026-07-26T19:21:14Z</dcterms:modified>
</cp:coreProperties>
</file>