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(Черепные): основные темы и значимость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с черепом и позвоночником, насчитывающий более 70 тысяч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биологические основы позвоночных
</a:t>
            </a:r>
            <a:endParaRPr lang="en-US" sz="2373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появились около 500 млн лет назад, представлен пятью классами. Они формируют сложные экосистемы и регулируют биологические циклы на планете.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позвоночных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включает головной мозг, спинной мозг и парные нервы, обеспечивая координацию движений и реакций.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замкнутой кровеносной системы и парных органов чувств — глаз, ушей и ноздрей — обеспечивает эффективное восприятие и обмен веществ.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внутренним скелетом и позвоночным столбом, который поддерживает тело и защищает спинной мозг.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обеспечивает защиту головного мозга и служит опорой для органов чувств и ротовой полости.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 и пресноводные 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живут как в океанах, так и в пресных водоёмах: от глубоких морей до речных долин. Их формы тела и повадки сильно адаптированы к разным водным условиям.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позвоночные в лесах и пустынях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позвоночные занимают леса с их богатой растительностью и пустыни с суровыми условиями, приобретая различные способы защиты от жары и нехватки воды.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и воздушные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позвоночные нашли укрытие под землёй, а другие — освоили воздух благодаря крыльям, расширяя пространства своего существования.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и полярные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обитают на больших высотах с пониженным кислородом и в холодных районах Арктики, где развивают специальные адаптации для выживания в экстремуме температуры.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позвоночных: разнообразие и адаптации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позвоночных и беспозвоночных
</a:t>
            </a:r>
            <a:endParaRPr lang="en-US" sz="224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меньшинство, позвоночные играют ключевую роль в биосфере и пищевых цепях.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важны для экологического баланса, влияя на многие уровни экосистем.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позвоночных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хорды (~530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первичной оси тела — хорды, заложившей основы для развития позвоночника у 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позвоночника и черепа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внутренний скелет, обеспечивающий защиту нервной системы и поддержку тела.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жизни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легких, конечностей и других структур позволило окунуться на новый уровень, приспосабливаясь к наземной среде.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современных 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основных групп: рыбы, амфибии, рептилии, птицы и млекопитающие, обладающих уникальными признаками и адаптациями.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скелета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 и череп составляют центральный каркас скелета. К нему присоединяются ребра и конечности, обеспечивая поддержку и защиту жизненно важных органов.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скелета рыбы и 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имеет упрощённый скелет для плавания, а у лягушки — более развитые конечности и пояс, позволяющие передвигаться по суше, демонстрируя эволюционные изменения.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позвоночных: строение и функции
</a:t>
            </a:r>
            <a:endParaRPr lang="en-US" sz="20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50581"/>
            <a:ext cx="4164900" cy="17993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классов позвоночных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основных характеристик каждой группы с примерами представителей.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покровах, дыхании и размножении отражают адаптации к среде среди классов.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92337" y="1499146"/>
            <a:ext cx="239175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12356" y="1499146"/>
            <a:ext cx="279038" cy="3189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 и органы чувств позвоночных
</a:t>
            </a:r>
            <a:endParaRPr lang="en-US" sz="2129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Высокоразвитый орган, отвечающий за обработку информации, координацию движений и сложное поведение у позвоночных.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органы зрения, позволяющие воспринимать свет и цвет, важны для ориентации и поиска пищи.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нервные импульсы между мозгом и телом, обеспечивая рефлексы и движение.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и равновесия помогают слышать и контролировать положение тела в пространстве.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 запахи, способствуя ориентации и социальным взаимодействиям.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система органов обеспечивают переработку пищи, усвоение питательных веществ и удаление отходов, поддерживая энергобаланс организма.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или жабры обеспечивают обмен газов; сердце с несколькими камерами способствует эффективному кровообращению и доставке кислорода.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другие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удаляют продукты обмена, поддерживая гомеостаз, а также регулируют водно-солевой баланс у позвоночных.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и органы позвоночных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Эндо- и экзотермия у позвоночных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позвоночные не могут самостоятельно поддерживать постоянную температуру тела — она изменяется в зависимости от температуры окружающей среды, что характерно для рыб, амфибий и рептилий.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Гомойотермные животные, такие как птицы и млекопитающие, способны поддерживать стабильную внутреннюю температуру, что позволяет им оставаться активными при низких температурах и в холодных регионах.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способность гомойотермных обеспечивает преимущество в поиске пищи и размножении в более холодных климатах, расширяя их ареал обитания по всему земному шару.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как регуляторы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пример хищника, контролирующего численность травоядных животных. Это предотвращает перенаселение и разрушение растительности, сохраняя баланс в экосистемах.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— основа растительной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питается листьями и побегами деревьев, влияя на структуру лесов. Его активность помогает поддерживать разнообразие и здоровье природных сообществ.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– связующее звено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Птицы-колибри переносят пыльцу с цветка на цветок, обеспечивая размножение многих растений, что поддерживает биологическое разнообразие и питание других организмов.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играют роль разлагателей, помогая разлагать органические остатки и возвращать питательные вещества в экосистему, поддерживая плодородие водных сред.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позвоночных в экосистемах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 классах позвоночных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более половины всех видов позвоночных, что подчёркивает значимость водных сред для эволюции и разнообразия этих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рыб указывает на высокую адаптивность в водной среде, а меньшая численность млекопитающих отражает более узкую специализацию и сложность организации.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последнего зоологического каталога,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рекордсменов среди позвоночных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— крупнейшая птица мира, достигает высоты около 2,7 метра и может развивать скорость до 70 км/ч, что делает его исключительным бегуном.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крокодил — крупнейший современный пресмыкающийся, длиной достигает 6 метров и обладает мощными челюстями для охоты в водной среде.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самое крупное живущее животное на Земле, достигает длины до 33 метров и массы свыше 150 тонн, что делает его гигантом океанов.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Карликовый колибри весит менее 2 грамм, являясь самой маленькой птицей и одним из самых миниатюрных позвоночных, удивляя своей ловкостью и быстротой.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 человек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предоставляют человеку разнообразные ресурсы: пищу в виде рыбы и мяса, полезные продукты как молоко и яйца, а также лекарственные вещества, например, рыбий жир и змеиные яды.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позвоночных являются переносчиками заболеваний, представляя угрозу для здоровья человека, например, крысы и летучие мыши, поэтому контроль за ними важен для безопасности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124183"/>
            <a:ext cx="4206300" cy="2641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позвоночные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с малочисленными популяциями в России, статус которых требует охраны и специальных мер по сохранению.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виды находятся под угрозой исчезновения из-за человеческой деятельности, что требует активных охранных мероприятий.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позвоночных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созданы заповедники и национальные парки с запретом на охоту на редкие виды для сохранения биоразнообразия и предотвращения исчезновения ключевых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в неволе и экологическое образование помогают формировать у населения ответственное отношение к природе и способствуют улучшению ситуации с редкими позвоночными.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позвоночных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понять эволюционные связи между видами позвоночных, раскрывая историю их адаптаций и развития.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ветеринарные исследования направлены на разработку новых методов лечения заболеваний позвоночных, что способствует сохранению здоровья животных и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меток помогает проследить миграционные маршруты птиц и рыб, что важно для охраны их природных миграционных коридоров.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скелет акулы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акулы полностью состоит из хряща, что делает её чрезвычайно гибкой и лёгкой для манёвров в воде. Эта особенность помогает ей быстро и эффективно охотиться.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Далекие миграции арктической крачки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крачка совершает миграции длиной более 20 000 километров между гнездовыми территориями в Арктике и зимовками в Антарктиде, преодолевая огромные расстояния без остановок.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яйца страуса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откладывает яйца массой до 1,5 килограмма — самые крупные среди всех современных животных. Они снабжены толстой скорлупой и служат надёжным убежищем для эмбриона.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позвоночных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будущее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основа биоразнообразия и устойчивости экосистем, важные для науки и жизни человека. Их охрана необходима для сохранения природного баланса и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2026-05-07T14:34:47Z</dcterms:created>
  <dcterms:modified xsi:type="dcterms:W3CDTF">2026-05-07T14:34:47Z</dcterms:modified>
</cp:coreProperties>
</file>