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Биогеоценозы и биоценозы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природных систем: структуры, процессы и 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живые организмы в одной среде, а биогеоценоз включает ещё и неживую природу — почву, воду и воздух. Эти понятия лежат в основе экологической науки.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экологии: биоценоз и биогеоценоз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состоит из растений — автотрофов, которые производят органику и обеспечивают энергию для всей системы.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микроорганизмы — гетеротрофы, то есть потребители и разрушители, поддерживают круговорот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связи между этими группами помогают сохранять стабильность и баланс в экосистеме.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биоценоза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биогеоценоза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включает биоценоз и абиотические факторы: почву, воздух, воду, создавая сложную природную систему. Все элементы взаимосвязаны.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свойства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системе происходят циклы вещества и обмен энергии, что обеспечивает саморегуляцию и устойчивость биогеоценоза.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основные элементы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живыми сообществами и комплексами с абиотическими элементами.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шире по составу и характеру связей, охватывая взаимосвязь всего природного комплекса.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биоценоза и биогеоценоза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терминов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824050" y="154165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 — Введение термина «биоценоз»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Мёбиус впервые описал сообщество организмов, вводя понятие биоценоза для удобства изучения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910683" y="2736762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 — Появление термина «биогеоценоз»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Н. Сукачёв расширил понятие, включив в него среду обитания, заложив основы современного экосистемного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растения, насекомые и мелкие животные образуют динамичное сообщество, тесно связанное с условиями окружающей среды.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Луговой биоценоз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взаимодействие водорослей, рыб и птиц формирует экосистему, жизненно важную для водных и прибрежных организмов.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биоценоз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кустарники, грибы и животные взаимосвязаны в многоярусной системе, где каждый занимает свою экологическую нишу.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биоценозов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биогеоценоза смешанного леса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сосна и лиственница создают разнообразный лесной покров, который поддерживает микроклимат и ресурсную базу.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состав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птицы и млекопитающие взаимодействуют друг с другом и с растениями через пищевые цепи и конкуренцию.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влажность и погодные факторы влияют на жизненные процессы компонентов биогеоценоза и регулируют их взаимосвязи.
</a:t>
            </a:r>
            <a:endParaRPr lang="en-US" sz="841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
</a:t>
            </a:r>
            <a:endParaRPr lang="en-US" sz="12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определяют поток энергии между организмами через трофические уровни — от растений до хищников.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и между видами ограничивает ресурсы и способствует отбору наиболее адаптированных особей.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обеспечивает взаимовыгодное сосуществование, усиливая устойчивость системы и помогая видам выживать в сложных условиях.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отражает использование одного организма другим с ущербом для первого, влияя на численность и здоровье популяций.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взаимодействий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лесного биогеоценоза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отражают смысл передачи энергии и переработки органики в системе.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биомассы сконцентрирована у продуцентов, при этом редуценты завершают цикл, делая систему замкнутой и устойчивой.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Цикличный круговорот веществ в биогеоценозе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экологии,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факторы, такие как состав почвы, уровень влажности и освещённость, влияют на распределение, численность и разнообразие видов в биогеоценозе, формируя его структуру и виды-доминанты.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рельефа местности воздействуют на экологические условия, что может вызывать смену доминирующих сообществ и появление новых видов, адаптированных к изменённым условиям среды.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обитания в биогеоценозе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841477"/>
            <a:ext cx="4063200" cy="19479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элементы биогеоценоза с примерами и их функциями в экосистеме.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взаимодействие всех компонентов обеспечивает устойчивость биогеоценоза.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Экология, учебник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биогеоценоза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способствует устойчивости к внешним воздействиям, позволяя системе сохранять равновесие и быстро восстанавливаться после нарушений.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доминирующих видов важна для поддержания структуры, так как их численность регулирует динамику популяций и взаимодействия внутри сообщества.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природных процессов, таких как сезонное обновление растительности, поддерживает циклы и обеспечивает непрерывность экосистемных функций.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устойчивость биогеоценозов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лесных пожаров биогеоценозы способны восстанавливаться благодаря сохранению семян, корней растений и активности редуцентов. Процесс восстановления может занимать годы, но экосистема возвращает свою функциональность.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Самовосстановление после пожаров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приводит к деградации почвы и утрате биологического разнообразия. Если вмешательства превышают порог устойчивости, восстановление становится затяжным и требует человеческого участия.
</a:t>
            </a:r>
            <a:endParaRPr lang="en-US" sz="992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чрезмерной вырубки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 восстановление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80250" y="3345000"/>
            <a:ext cx="3752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на новых или стерильных территориях — например, после извержения вулкана, где начинается формирование живых сообществ с колонизации первичных организмов.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84325" y="935100"/>
            <a:ext cx="3752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на участках с остатками предыдущих экосистем после пожаров или вырубок, приводя к постепенному восстановлению биоценоза и изменению видового состава.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биогеоценозов и сукцессия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обеспечивают среду для множества видов, поддерживая генетическое и видовое разнообразие, что важно для стабильности экосистемы и адаптации к изменениям.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очистки воздуха и воды, а также накопление органического вещества способствуют улучшению качества среды и циклам веществ в природе.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являются источником ресурсов для человека, включая сырьё для медицины, сельского хозяйства и промышленности, что повышает их экономическую и экологическую ценность.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значимость биогеоценозов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загрязнение воды и воздуха изменяют природные системы, снижая численность и разнообразие видов. Человеческая деятельность приводит к деградации и сдвигам в структуре биоценозов.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вызовы для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трофических цепей и исчезновение видов наносят урон экосистемам, создавая угрозу необратимых изменений, требующих активных мер по восстановлению и защите экологии.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биогеоценозы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помогает сохранить уникальные экосистемы и виды, предохраняя их от антропогенного воздействия.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восстановлению нарушенных почв и растительности способствуют возобновлению биогеоценозов и восстановлению природного баланса.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устойчивых методов природопользования снижает нагрузку на экосистемы, обеспечивая их долгосрочную жизнеспособность и продуктивность.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экологическое просвещение способствуют формированию ответственного отношения человека к природе и поддержке природоохранных инициатив.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биогеоценозов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и биоценозы играют ключевую роль в поддержании экосистем, обеспечивая круговорот веществ и биоразнообразие. Их сохранение — залог устойчивого будущего природы и человеческого общества.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биогеоценозов для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2026-05-09T08:21:41Z</dcterms:created>
  <dcterms:modified xsi:type="dcterms:W3CDTF">2026-05-09T08:21:41Z</dcterms:modified>
</cp:coreProperties>
</file>