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адаптации: Обзор и ключевые темы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внутренние изменения организмов, обеспечивающие выживание в разных средах.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представляют собой физиологические адаптации?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— это изменения внутри организма, которые помогают ему выживать в особых условиях. Они включают управление теплом, дыханием, обменом веществ и выделением специальных веществ.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физиологических адаптаций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температурным экстремумам помогают организму поддерживать жизнедеятельность при жаре и холоде, изменяя обмен веществ и теплообмен.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дефициту воды и высокой солёности обеспечивает сохранение влаги и поддержание водно-солевого баланса в суровых условиях.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недостатку кислорода и сезонным изменениям включают регуляцию дыхания, кровообращения и биохимические сдвиги для выживания в нестабильной среде.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к холоду у животных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Антифризные белки у арктических рыб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Арктики вырабатывают специальные белки, которые предотвращают замерзание их крови даже при температуре ниже нуля, позволяя выживать в ледяной воде.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жировой слой и мех у белых медведей и тюленей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и тюлени имеют плотный подкожный жир и густую шерсть, что сохраняет тепло. Зимой у них замедляется обмен веществ, снижая потребление энергии для обогрева.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групп пингвинов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собираются в плотные колонии, уменьшая поверхность соприкосновения с холодным воздухом, что помогает сохранять тепло тела в суровом климате Антарктики.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жаркому климату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ящерицы активны ранним утром и вечером, прячась в норах в жаркие часы. Кактусы имеют толстые покровы, чтобы уменьшить испарение и сохранить воду.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воду в тканях и покрыты густой шерстью, которая защищает от перегрева и ограничивает потерю влаги через кожу.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к дефициту воды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кактусов листья преобразованы в колючки для снижения испарения. 2. Их корни проникновенные и глубокие, эффективно добывают воду из сухой почвы даже в жарком климате.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Суккуленты, например алоэ, запасают влагу в мясистых листьях и стеблях, обеспечивая устойчивость к засухе. 2. Пустынные млекопитающие выделяют концентрированную мочу, уменьшая потерю воды.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потери воды организмами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насколько эффективно физиологические механизмы уменьшают обезвоживание у разных видов в жарких условиях.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имеют наиболее развитые адаптации к сохранению влаги, теряя меньше всего воды, что объясняет их выживаемость в пустынях.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Зоофизиологические исследования, 2020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адаптации к жизни в горах и разрежённому воздуху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количество эритроцитов у жителей Тибета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 Тибете имеют больше эритроцитов в крови, что улучшает перенос кислорода и компенсирует низкое давление в высокогорье.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особенности горных коз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козы имеют глубокое дыхание и быстро восстанавливаются после нагрузок, что позволяет им справляться с ограниченным кислородом на высоте.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гемоглобина у птиц при полётах на высоте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изменяют концентрацию гемоглобина в крови в зависимости от высоты, улучшая доставку кислорода во время высоких полетов.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пустынных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Агавы и кактусы имеют утолщённые стебли и устьица, открывающиеся ночью, уменьшая испарение. Листья покрыты восковым налётом для сохранения влаги.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мхов и лишайников в экстремальных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 способны быстро поглощать воду и длительно сохранять жизнеспособность в сухом состоянии, что позволяет им выживать при засухах.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солёности: морские и солончаковые виды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51950" y="3703475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Морские рыбы концентрируют ионы соли в почках, предотвращая избыточное накопление соли в тканях. 2. Эти механизмы позволяют организмам существовать в солёной среде без токсичного воздействия.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51950" y="2638950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Галлофиты, такие как саликорния, выделяют избыток соли через специализированные железы, поддерживая внутренний баланс. 2. Морские птицы обладают солевыми железами возле клюва, которые эффективно удаляют лишнюю соль после употребления морской пищи.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ядовитой физиологической защиты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земноводные, такие как тритоны и жабы, выделяют через кожу токсины, отпугивающие или даже отравляющие потенциальных врагов, что значительно повышает их шансы на выживание.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змеи, например гадюки и кобры, имеют специализированные слюнные железы, производящие яд, который быстро парализует жертву или защищает от нападения хищников.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борщевик и белена, содержат в своих соках и выделениях химические соединения, вызывающие ожоги или отравления, защищая себя от поедания животными.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вещества у разных организмов формируются в процессе эволюции как эффективный способ физиологической защиты от врагов и помогают сохранять экологический баланс.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биохимических адаптаций к сезонным изменениям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жира ежиками осенью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зимой ежи активно накапливают подкожный и внутренний жир, который становится источником энергии во время спячки. Такой биохимический запас критичен для их выживания в холодный период.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 зимние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холодные месяцы у белых медведей в крови возрастает концентрация особых белков и липидов, обеспечивающих теплоизоляцию и защиту клеток от переохлаждения. Это помогает им переживать суровые зимние условия.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Сладость нектара как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усиливают сладость нектара осенью, привлекая опылителей даже в неблагоприятные для роста периоды. Это адаптация помогает сохранить репродуктивный цикл перед наступлением холода.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физиологические адаптации разных животных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примеры адаптаций, характерных для разных сред обитания и видов, демонстрирующие разнообразие приспособительных механизмов.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адаптация ориентирована на особенности среды и позволяет эффективно выживать, отражая биологическое разнообразие и экологические стратегии.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Зоофизиологические исследования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Гипотермия и анабиоз у животных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насекомых, таких как мотыльки или жуки, зимой наблюдается состояние ступора, что снижает потребление энергии и сохраняет жизнеспособность до наступления благоприятного времени.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лягушки и рыбы способны замедлять метаболизм почти до полной остановки, впадая в состояние анабиоза при низких температурах. Это позволяет им выживать в экстремальных условиях.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физиологических адаптаций
</a:t>
            </a:r>
            <a:endParaRPr lang="en-US" sz="1906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этапы эволюционного процесса в ответ на экологические стрессы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физиологических адаптациях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и мелатонин: долгосрочное регулирование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регулирует обмен веществ в стрессовых ситуациях, а мелатонин координирует сезонные ритмы, обеспечивая адаптацию к изменениям длины суток и подготовку к спячке или миграциям.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Адреналин: мгновенная мобилизация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отвечает за быструю подготовку организма к стрессу, повышая частоту сердцебиения и выброс энергии. Это критично для реакции на опасность и преодоления угрожающих факторов.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к недостатку пищи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пересыхающих реках замедляют обмен веществ и переходят к использованию жировых запасов, позволяя пережить периоды дефицита ресурсов и снижать активность.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медведи используют накопленные жировые резервы зимой, значительно уменьшая все физиологические процессы, что позволяет им эффективно переносить длительное голодание.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способны на длительный голод, снижая обмен веществ и практически прекращая движение, что обеспечивает выживание в неблагоприятные периоды без питания.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переменам освещённости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реагируют на длительность дня с помощью фотопериодизма: изменение длины светового дня регулирует процессы цветения и роста, обеспечивая синхронизацию с сезонными условиями.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животные развили крупные глаза с большим количеством светочувствительных клеток, что увеличивает их способность видеть при низкой освещённости и эффективно охотиться в темноте.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адаптации для выживания внутри хозяина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Печёночные сосальщики и иммунодепрессия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плоские черви выделяют вещества, подавляющие иммунную систему хозяина, что позволяет им свободно развиваться и размножаться внутри организма, избегая уничтожения иммунитетом.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и быстрая мутация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Одноклеточный паразит быстро приспосабливается к защитным механизмам организма хозяина и устойчи к лекарствам, что обеспечивает его выживание и успешное распространение болезни.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Блохи и температурная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Блохи способны выдерживать колебания температуры тела хозяина, сохраняя активность и продолжая цикл жизнедеятельности независимо от внешних условий.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— ключ к выживанию и развитию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позволяют организмам успешно приспосабливаться к изменяющимся условиям, обеспечивая разнообразие жизни и устойчивость экосистем на нашей планете.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2026-05-09T05:27:37Z</dcterms:created>
  <dcterms:modified xsi:type="dcterms:W3CDTF">2026-05-09T05:27:37Z</dcterms:modified>
</cp:coreProperties>
</file>