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и третий признаки подобия треугольников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треугольников: одна форма, разные размеры.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треугольников: зачем изучать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углы, стороны и пропорции. Она помогает читать чертежи, понимать масштаб и находить недоступные длины без прямого измерения.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подобные треугольники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имеют одинаковую форму, хотя могут быть разного размера. Их соответствующие углы равны, а соответствующие стороны изменяются в одном и том же отношении.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треугольники обозначены как ΔABC и ΔA1B1C1, важно сохранять одинаковый порядок вершин. Тогда сразу понятно, какие углы и стороны сравниваются между собой.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одна фигура больше другой. Например, при коэффициенте 2 каждая сторона второго треугольника вдвое длиннее соответствующей стороны первого.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подобия помогает переходить от рисунка к вычислению. С его помощью находят неизвестные отрезки, проверяют правильность построений и решают задачи на отношения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7 класса; обобщение признаков подобия треугольников
</a:t>
            </a:r>
            <a:endParaRPr lang="en-US" sz="925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подобия треугольников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какие элементы проверяются в каждом признаке: углы, стороны или их сочетание.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и третий признаки требуют точной проверки отношений, поэтому особенно удобны в вычислительных задачах.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подобия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угла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двух треугольниках равны две пары углов, то форма фигур уже во многом определена. Для второго признака этого недостаточно без дополнительной проверки сторон.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только стороны, заключённые между равными углами. Именно они должны быть пропорциональны, иначе условие признака не выполнено, даже если другие стороны выглядят похожими.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подобии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угла равны, а соответствующие промежуточные стороны пропорциональны, треугольники подобны. После этого автоматически равна и третья пара углов.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особенно удобен в задачах, где легко заметить углы, но не все стороны известны. Он позволяет доказать подобие и затем найти неизвестные длины.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доказать подобие по второму признаку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проверки равенства углов и пропорциональности сторон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треугольник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у первого треугольника отмечены два угла, например 40° и 65°. Между ними лежат стороны длиной 6 см и 9 см, поэтому внимание сразу обращают именно на этот участок фигуры.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треугольник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треугольнике такие же углы отмечены в тех же вершинах, а промежуточные стороны равны 8 см и 12 см. Подписи на рисунке помогают не перепутать соответствующие вершины и отрезки.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отношения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даёт одинаковое отношение 6:9 и 8:12, то есть 2:3. Значит, выполнены оба условия второго признака, и треугольники можно считать подобными без дополнительных измерений.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второго признака на чертеже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геометрии 7 класса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второго признака на числовых примерах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одинаковые отношения сторон подтверждают подобие, а неверная пропорция не даёт такого вывода.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отношений подтверждает подобие, а одна неподходящая пара сторон разрушает проверку даже при равных углах.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второго признака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сравнивают любые стороны, забывая, что по второму признаку нужно брать именно те отрезки, которые лежат между равными углами. Из-за этого доказательство становится неправильным.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порядке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записать отношения в разном порядке, например 3:5 и 10:6, можно получить ложный вывод. Порядок чисел должен совпадать с порядком соответствующих сторон.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Ошибочное соответствие 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неверной разметке вершин равные элементы сопоставляются неправильно. Тогда даже красивые числа не помогают, потому что сравниваются не те стороны и не те углы.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утверждать подобие, пока не проверены все условия признака. В 7 классе особенно важно сначала установить соответствие, а уже потом делать вывод.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7 класса; обобщение третьего признака подобия треугольников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подобия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все стороны, этот признак позволяет проверить подобие без измерения углов и сразу найти коэффициент.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трёх отношений означает одинаковую форму треугольников и один общий масштаб.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третьего признака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 трёх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три стороны одного треугольника пропорциональны трём сторонам другого, это означает одинаковую форму фигур при разном размере. Именно поэтому признак работает без сравнения углов.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соответствие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правильно сопоставить стороны: самую длинную с самой длинной, среднюю со средней, самую короткую с самой короткой. Ошибка в порядке сразу делает вывод неверным.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признак особенно полезен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удобен в задачах, где известны только длины: в чертежах, моделях и измерениях по готовым построениям. Он помогает доказать подобие и найти коэффициент.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третьего признака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трем парам соответствующих сторон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3393" y="2669786"/>
            <a:ext cx="2575107" cy="197659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третьего признака на реальных числах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первого треугольника стороны равны 6 см, 8 см и 10 см, а у второго — 12 см, 16 см и 20 см. Каждая соответствующая сторона во втором треугольнике вдвое больше.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пары: 12:6, 16:8 и 20:10. Все отношения равны 2, значит, стороны пропорциональны. Это и есть условие третьего признака подобия.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равен 2, поэтому второй треугольник является увеличенной копией первого. Такой пример удобно связывать с масштабом чертежа и уменьшенными моделями.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2107126"/>
            <a:ext cx="4813500" cy="12953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второго и третьего признаков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подобия треугольников из школьного курса геометрии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условия проверки и какие элементы нужно сравнивать в каждом признаке.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признака приводят к одному выводу о подобии, но выбираются по разным данным: второй — по углам, третий — по сторонам.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1160" y="3506840"/>
            <a:ext cx="339525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неизвестные стороны в подобных треугольниках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установления подобия записывают отношение соответствующих сторон. Из такой пропорции легко выразить неизвестный отрезок и получить точное значение без прямого измерения.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пропорцию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одна фигура больше другой. Если он больше единицы, треугольник увеличен; если меньше — уменьшен.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масштаб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заранее отмечают соответствующие вершины и стороны. Это особенно важно, когда в задаче дано несколько длин и нужно выбрать правильную пару.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Сверяют данные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7 класса чаще всего известно две или три стороны, а одна длина требуется. Тогда неизвестный отрезок находят по отношению известных сторон.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неизвестное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шкала частоты типов задач по теме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решают по признакам подобия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используют подобие как способ вычисления длины по известным данным чертежа, схемы или модели.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распространённая работа — вычисление неизвестной стороны; доказательство и проверка признака требуют более внимательной записи.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подобие треугольников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планы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и планах реальные расстояния уменьшают в одном и том же отношении. Поэтому по известному масштабу можно вычислять длины на местности и на чертеже.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по тени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высота предмета и длина его тени, подобие треугольников помогает найти высоту недоступного объекта, например столба, дерева или здания.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чертежи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и строительстве чертежи сохраняют форму объекта, но показывают его в другом размере. Благодаря этому можно точно переносить размеры в практическую работу.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 макеты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моделей автомобилей, зданий и механизмов пропорции сохраняются, хотя размеры меньше. По ним удобно изучать форму и проверять соотношение деталей без работы с оригиналом.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подобие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для задач на второй и третий признаки подобия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чаще всего мешают увидеть верное подобие.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порядок вершин, запись отношений и сами условия признака: именно эти три шага чаще всего предотвращают неверный вывод.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по теме подобия треугольников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и третий признаки подобия помогают узнавать одинаковую форму треугольников по углам или сторонам. Они делают геометрию удобной для вычислений, доказательств и практических задач.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2026-05-29T00:47:19Z</dcterms:created>
  <dcterms:modified xsi:type="dcterms:W3CDTF">2026-05-29T00:47:19Z</dcterms:modified>
</cp:coreProperties>
</file>