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Провешивание прямой на местности: геометрия в реальной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математическая прямая превращается в точную разметку дорог, участков и осей.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прямая на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требуется в строительстве, геодезии и землеустройстве, а также при разметке школьных и спортивных площадок. На отрезке 20–50 метров даже несколько сантиметров отклонения меняют конец разметки. Это наглядный пример связи геометрии и практики.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Провешивание прямой — это способ отметить на местности несколько точек, которые лежат на одной прямой. Крайние точки задают направление, а промежуточные помогают убедиться, что линия действительно прямая.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основа метода связана с тем, что прямая задаётся направлением и последовательностью точек. Важно понимать взаимное расположение точек на плоскости и в пространстве, чтобы правильно переносить чертёж в реальность.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по линии зрения: стоя у одной точки, наблюдают, попадают ли другие отмеченные точки точно в заданное направление. Так становится видно, не «уехала» ли разметка в сторону.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провешивание прямой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разметки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Вешки, колышки и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помощники — вешки, колышки и рулетка. Вешки делают заметными на расстоянии, часто с чередующимися светлыми и тёмными полосами. Колышки фиксируют точки на земле, а рулетка помогает контролировать расстояния между ними.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точной работы иногда используют шнур, теодолит или нивелир. Шнур помогает проверить линию на ближнем расстоянии, а приборы уточняют направление и положение. Это особенно важно, когда местность мешает смотреть «на глаз».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контроль: сначала направление, затем выравнивание и закрепление всех точек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выполняют провешивание прямой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участка перед разметкой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направления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оценить, как местность будет «перекрывать» взгляд. Если линия уходит за препятствие, придётся выбирать другие точки или дробить работу на части. Так проще сохранить направление прямой.
</a:t>
            </a:r>
            <a:endParaRPr lang="en-US" sz="1424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обзор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ровное и безопасное место, где линию хорошо видно. Убирают высокую траву, ветки и всё, что закрывает промежуток между точками. Чем лучше видимость, тем точнее выравнивание.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перепады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подъёмах и спусках труднее удерживать одно направление по линии зрения. Неровности могут создать иллюзию, будто вешки стоят на одной прямой. Поэтому рельеф учитывают до установки точек.
</a:t>
            </a:r>
            <a:endParaRPr lang="en-US" sz="1471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проверяют устойчивость места, чтобы ничто не опрокинуло вешки и не сдвинуло колышки. Точки размещают так, чтобы они не мешали проходу. Аккуратность снижает риск ошибок.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вешки качаются или их плохо видно, линия «ломается» ещё до измерений. Поэтому контроль начинается с условий наблюдения и только потом — с расстояний.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чувствительные факторы — видимость и устойчивость: при их ухудшении направление сразу отклоняется. Остальные условия помогают уменьшить погрешность и сохранить разметку.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точность провешивания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практики (оценка значимости факторов качественными признаками)
</a:t>
            </a:r>
            <a:endParaRPr lang="en-US" sz="8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крайних и промежуточных точек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задают начало и конец прямой. Именно по ним задают направление разметки, поэтому их выбирают особенно внимательно и устанавливают максимально надёжно.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точки уточняют положение линии на местности. Когда вы смотрите вдоль ряда, все вешки должны попадать в одну зрительную линию, «закрывая» друг друга.
</a:t>
            </a:r>
            <a:endParaRPr lang="en-US" sz="1482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одна промежуточная точка смещена, получается не прямая, а линия с изломом или заметным уводом в сторону. Поэтому промежуточные точки обязательно проверяют повторно.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63198"/>
            <a:ext cx="4775700" cy="22825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отвечает за свою часть работы: показывать направление, закреплять точки и контролировать расстояния.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инструменты дают согласованное решение: сначала направление, затем фиксация и контроль, чтобы разметка соответствовала заданной прямой.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их назначение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разметке и геометрическим построениям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правильно выставленная прямая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ставят две крайние вешки, а затем добавляют промежуточные так, чтобы при взгляде вдоль направления верхушки не «разъезжались». Если смотреть под небольшим углом, видно, что точки лежат строго в одном направлении — как прямая на чертеже, перенесённая на землю.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на расстоянии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фото заметно: каждая следующая вешка попадает в линию зрения относительно соседних. Это означает, что разметка не превращается в ломаную. Правильно выставленная прямая выглядит ровным рядом, где нет смещений вправо или влево.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которые закрывают друг друга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прямолинейности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Станьте вдоль линии и смотрите на верхушки вешек: все они должны закрывать друг друга в одном направлении. Если замечаете сдвиг вправо или влево, значит прямолинейность нарушена.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просмотр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ряд вешек не «ломается» между соседними точками. Для ориентировки сопоставьте расстояния по рулетке между соседними колышками и отмечайте любые отклонения.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положения точек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длинной линии повторите осмотр несколько раз: после перестановки одной точки и при изменении освещения. Так вы уменьшаете шанс пропустить ошибку, которая появляется только с другого угла.
</a:t>
            </a:r>
            <a:endParaRPr lang="en-US" sz="1089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смещения и исправление последовательности: переставляют отклонившуюся точку, затем снова проверяют видимость и закрепляют её, контролируя всю прямую целиком.
</a:t>
            </a:r>
            <a:endParaRPr lang="en-US" sz="776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вернуть линию к нужному направлению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ошибках обычно страдает не одна точка: неверное направление «распространяется» по всей разметке. Поэтому важно быстро заметить проблему в момент установки, а не после измерений.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долю дают проблемы видимости и наклон вешек: они искажают направление сразу. Остальные причины накапливаются в измерениях и креплениях, но тоже меняют точность линии.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провешивании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при учебных работах и практических заданиях (качественная оценка, доли условные).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и препятствий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неровной поверхности одна и та же линия может «выглядеть» по-разному из‑за подъёмов и спусков: верхушки вешек то поднимаются, то опускаются относительно взгляда. Это усложняет выравнивание.
</a:t>
            </a:r>
            <a:endParaRPr lang="en-US" sz="1039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канавы, кусты, деревья и здания мешают видеть линию целиком. Из‑за этого проверка «по одной линии зрения» становится неполной, и участок легче ошибочно сделать ломаным.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сложной местности часто разбивают работу на короткие отрезки: сначала провешивают небольшой участок, затем переходят к следующему. Так легче сохранить направление и повторно контролировать прямолинейность.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разметки отрезков их соединяют в единую общую прямую, проверяя согласование между соседними точками. Это позволяет получить более надёжный результат при ограниченной видимости.
</a:t>
            </a:r>
            <a:endParaRPr lang="en-US" sz="1098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148991"/>
            <a:ext cx="5226300" cy="323786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метода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Провешивание удобно для разметки на местности, но его точность сильно зависит от условий наблюдения и аккуратности установки вешек и колышков. Метод надёжен при хорошей видимости и контроле измерений.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получается точным, когда видимость стабильна, вешки устойчивы, а после перестановок выполняют повторную проверку. При плохих условиях точность снижается и повышается риск накопления ошибок.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материалы по школьным работам по геометрии и основам геодезической разметки.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выбирают, когда нужно сохранить прямое направление на значительное расстояние и быстро проверить его визуально. Он полезен как на стройплощадке, так и в учебных практиках.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 наибольший спрос приходится на работы, где линия служит базой для дальнейших построений: дороги, оси зданий и разметка границ. Там контроль направления особенно критичен.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провешивание используется чаще всего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из учебных и справочных материалов по инженерной разметке (без привязки к конкретным статистическим данным).
</a:t>
            </a:r>
            <a:endParaRPr lang="en-US" sz="7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619" y="1422075"/>
            <a:ext cx="16162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 аккуратности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закрепление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оставляйте вешки без устойчивого крепления: они могут упасть и закрыть обзор или изменить направление. Проверяйте, чтобы колышки стояли плотно и не раскачивались даже от случайного касания.
</a:t>
            </a:r>
            <a:endParaRPr lang="en-US" sz="1289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проходу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Следите, чтобы колышки не попадали в зоны прохода и не создавали препятствий для работы группы. Аккуратно организуйте пространство, особенно когда рядом перемещаются люди или инструменты.
</a:t>
            </a:r>
            <a:endParaRPr lang="en-US" sz="1306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открытой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на открытом участке учитывайте расстояние до техники и не располагайте точки в опасных местах. Отмечайте зоны разметки так, чтобы никто случайно не наступил или не сместил колышки.
</a:t>
            </a:r>
            <a:endParaRPr lang="en-US" sz="131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начинается с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смещение одной точки меняет положение всей прямой. Поэтому переставляйте вешки только по плану, повторяйте проверку видимости и закрепляйте точки только после согласования.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разметке используют построение отрезков и координаты: направление линии задаётся крайними точками, а промежуточные уточняют положение. Это делает переход от схемы к практике более надёжным.
</a:t>
            </a:r>
            <a:endParaRPr lang="en-US" sz="1119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чертежом, планом и картой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соединить изображение и измерения: сначала определяют точки по заданным данным, затем выстраивают их на местности в одну прямую с учётом видимости и расстояний между точками.
</a:t>
            </a:r>
            <a:endParaRPr lang="en-US" sz="1119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Провешивание переносит направление с чертежа, плана или карты на реальную местность. Так математическая линия получает «физическую» форму: на земле появляются точки, по которым задают направление.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заметно улучшается, если заранее убрать помехи, ровно установить вешки и после каждой корректировки снова проверить ряд. Тогда меньше исправлений потребуется позже.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видимость и устойчивость вешек сильнее всего влияют на точность: без них легко получить заметное отклонение направления. Остальные условия поддерживают стабильность.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обеспечивает точный результат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качества выполнения практической разметки (оценка по степени влияния, без привязки к статистике).
</a:t>
            </a:r>
            <a:endParaRPr lang="en-US" sz="7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прямая на местности — это геометрия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Провешивание прямой на местности показывает, как свойства геометрической прямой работают в реальных условиях. Точный результат обеспечивают правильный выбор крайних точек, хорошая видимость, ровная установка вешек и повторный контроль. Для восьмого класса эта тема связывает теорию геометрии с практикой измерений, строительства и разметки территории.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2026-05-14T01:40:14Z</dcterms:created>
  <dcterms:modified xsi:type="dcterms:W3CDTF">2026-05-14T01:40:14Z</dcterms:modified>
</cp:coreProperties>
</file>