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8 классе: зачем он нужен и чему учит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учиться, общаться и понимать современный мир.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важен восьмикласснику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встречается в интернете, музыке, играх и путешествиях, а в 8 классе становится инструментом для чтения, общения и выражения собственных мыслей о школе, друзьях и планах.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курс английского языка в 8 классе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говорить о школе, семье, свободном времени, путешествиях, здоровье, профессиях, погоде, природе и городе, используя знакомые ситуации и понятные жизненные примеры.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общения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читают небольшие рассказы, диалоги, письма и информационные тексты, учатся находить главную мысль, факты, даты, имена и ключевые слова.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текстами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устным диалогам, кратким монологам и письменным сообщениям, чтобы ученик мог отвечать связно, но без лишней сложности.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закрепляет времена, модальные глаголы, степени сравнения и вопросительные конструкции, чтобы речь была точной и понятной в разных ситуациях.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грамматики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развиваются на уроках английского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виды деятельности редко встречаются отдельно: одно задание часто требует сразу читать, понимать и отвечать.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навыков показывает, что английский в 8 классе учит не только правилам, но и живому использованию языка.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структуре учебной работы в 8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8 класса: темы и примеры слов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встречаются слова, связанные с расписанием, уроками и домашними заданиями: timetable, subject, homework. Эти слова помогают рассказать о своём учебном дне и понять задания учителя.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hobbies, sports, family and friends даёт слова для разговора о клубах, прогулках, увлечениях и встречах с друзьями. Такие выражения делают устную речь более естественной и близкой к повседневной жизни.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разделах travel, neighbourhood и weather появляются слова journey, neighbourhood, future job, pollution, healthy lifestyle. Они помогают описывать дорогу, место проживания, погоду и планы на будущее.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грамматические темы 8 класса
</a:t>
            </a:r>
            <a:endParaRPr lang="en-US" sz="316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грамматические модели помогают говорить о событиях, правилах, планах и сравнениях.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точнее выражать время, отношение к действию и сравнение предметов, поэтому её важно постоянно повторять.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школьного курса английского языка для 8 класса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ответ на английском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устном и письменном ответе на уроке.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английском: что важно понимать
</a:t>
            </a:r>
            <a:endParaRPr lang="en-US" sz="3044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подсказывает тему текста и помогает заранее предположить, о чём будет речь. Это особенно полезно при коротких рассказах, объявлениях и статьях.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даты, места и повторяющиеся слова помогают быстро найти нужную информацию. В заданиях на понимание это часто важнее полного перевода текста.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текст, достаточно определить, о чём он в целом, и отделить главную информацию от деталей. Такой подход экономит время и снижает количество ошибок.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диалоги, расписания и объявления легче понимать, если учитывать контекст. В 8 классе часто встречаются именно такие практические тексты.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 ситуации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как понимать английскую речь на слух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аудировании не нужно понимать каждое слово. Важно уловить основную идею, знакомые выражения и связь между репликами, чтобы правильно выбрать ответ.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смысл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ударение и паузы помогают понять вопрос, удивление, просьбу или согласие. Эти подсказки особенно полезны в коротких диалогах и объявлениях.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интонацию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общения часто даёт ключ к пониманию: класс, улица, транспорт или магазин подсказывают, о чём могут говорить собеседники и какие слова ожидать.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часто используются бытовые эпизоды с наушниками, доской, учениками или поездкой. Такие изображения и ситуации помогают быстрее связать речь с действием.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сцены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виды заданий на уроках английского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закрепляют материал и готовят к более сложным заданиям, где нужно объединять несколько умений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проверяются базовые языковые навыки, потому что именно они становятся основой для чтения, говорения, письма и аудирования.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обобщённая схема типичных школьных заданий в 8 классе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 языке в 8 классе
</a:t>
            </a:r>
            <a:endParaRPr lang="en-US" sz="263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формат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именно требуется: короткое сообщение, личное письмо, ответ на вопросы или описание. От формата зависит объём текста, стиль и набор обязательных частей.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Соединять мысли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продумать порядок предложений и использовать связки, чтобы описание людей, мест, событий и планов звучало естественно. Так текст читается легче и выглядит более уверенно.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 лишних ошибок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работах особенно внимательно проверяют орфографию, заглавные буквы, артикли и формы глаголов. Даже простое сообщение должно быть связным и аккуратно оформленным.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структуру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обычно начинается с обращения, затем идёт основная часть, где раскрывается тема, а в конце используются заключительная фраза и подпись. Такая схема делает текст понятным и логичным.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общения на уроке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быстро начать диалог, уточнить задание и ответить на вопрос без долгой паузы.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экономят время, снижают тревожность и помогают включаться в диалог увереннее.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речевые модели для уроков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выучить новые слова быстрее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эффективного запоминания лексики для 8 класса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язык появляется в цифровой жизни школьника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говорит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открывает настройки смартфона, он часто видит слова online, message, password и chat. Даже без специального урока эти надписи помогают узнавать язык в знакомой обстановке и запоминать его через ежедневное использование.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всегда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ноутбуке, в браузере или в мессенджере английский становится заметным в кнопках, уведомлениях и названиях разделов. Поэтому изучение слов и выражений постепенно превращается в полезный навык для повседневной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видео и соцсети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игр, ролики на видеоплатформах и меню приложений часто содержат английские слова video, music, game и like. Ребёнок встречает их не как учебный материал, а как часть привычного цифрового мира.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порядком слов, артиклями, временами, неправильными глаголами и произношением окончания -s.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ошибок чаще всего повторяются у учеников при изучении английского языка.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школьников на уроках английского языка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распределить время на подготовку к уроку английского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помогает не застревать только на одном виде работы и поддерживать все навыки в балансе.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подготовки — слова и грамматика, а остальные части закрепляют их в реальном использовании.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учебного времени для самостоятельной подготовки, 8 класс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будущие возможности
</a:t>
            </a:r>
            <a:endParaRPr lang="en-US" sz="3163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доступ к учебным материалам, статьям и видеурокам из разных стран, поэтому помогает лучше понимать темы и находить дополнительные объяснения.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знания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сферах, включая IT, науку, туризм и медицину, знание английского полезно или необходимо, потому что работа часто связана с международными источниками.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профессия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музыка, книги и игры становятся понятнее и интереснее, когда школьник может воспринимать их без перевода и замечать оригинальные выражения.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медиа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участвовать в онлайн-проектах, конкурсах и переписке с ребятами из других стран, делая общение более свободным и уверенным.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границ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слова, которые уже стали международными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речи, технике, спорте и медиа, поэтому их легко узнать даже до специального изучения.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давно стали частью повседневной среды, поэтому изучение языка связано с уже знакомыми реалиями.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Общеупотребительная международная лексика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успешность в изучении английского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школьник понимает короткие тексты и аудиозаписи, строит предложения без постоянной подсказки и использует новые слова в знакомых ситуациях.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применение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повторяет слова, читает вслух и занимается понемногу каждый день. На этом этапе важнее стабильность, чем долгие занятия.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регулярной работы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связные ответы и небольшие письменные тексты. Даже короткая ежедневная практика помогает говорить и писать точнее.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Заметный результат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8 классе — это инструмент на каждый день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читать, слушать, писать и говорить, а ещё открывает доступ к информации, культуре и будущим возможностям. Чем раньше появляется привычка заниматься регулярно, тем увереннее растёт результат.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2026-05-31T06:45:57Z</dcterms:created>
  <dcterms:modified xsi:type="dcterms:W3CDTF">2026-05-31T06:45:57Z</dcterms:modified>
</cp:coreProperties>
</file>