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государства и граждан России по обеспечению безопасности жизнедеятельности
</a:t>
            </a:r>
            <a:endParaRPr lang="en-US" sz="3138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и ответственность помогают сохранять жизнь, здоровье и безопасность каждого.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 часть правовой культуры школьника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курсе ОБЗР безопасность жизнедеятельности рассматривается не только как набор правил, но и как повседневная гражданская компетенция. Она опирается на Конституцию, федеральные законы и реальные жизненные ситуации, с которыми подросток сталкивается в школе, дома, на улице и в интернете.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права на безопасность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20 Конституции РФ закрепляет право на жизнь, а значит, обязанность государства защищать человека от угроз, способных причинить непоправимый вред его существованию.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равенства прав и свобод означает, что безопасность должна обеспечиваться для всех граждан без исключения, независимо от возраста, пола, места жительства и статуса.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41 гарантирует охрану здоровья и медицинскую помощь, а статья 42 — благоприятную окружающую среду и достоверную информацию о её состоянии.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840" y="1145300"/>
            <a:ext cx="4372419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нормативные документы, связанные с безопасностью жизнедеятельности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законы и правила формируют правовую основу защиты человека и помогают понять, как действовать в опасной ситуации.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разных отраслей права действуют совместно: они предупреждают риск, задают порядок поведения и определяют действия при угрозе.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РФ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РСЧС: государственная система защиты населения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РСЧС объединяет федеральные, региональные и муниципальные органы, спасательные службы, медицину и другие силы реагирования. Такое взаимодействие позволяет действовать быстро и согласованно на всей территории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входит в систему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 только реагирует на происшествия, но и заранее снижает риски: ведёт мониторинг, прогнозирует опасности, оповещает население, организует эвакуацию и восстановление после чрезвычайных ситуаций.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РСЧС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действует при угрозе чрезвычайной ситуации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органов управления и служб реагирования при возникновении 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3597" y="1474950"/>
            <a:ext cx="3285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государства в повседневной жизни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обязанность государства — предупреждать о рисках, поддерживать системы оповещения и проводить учения, чтобы граждане знали, как действовать без паники.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населения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создаёт условия для безопасного обучения, труда, передвижения и отдыха, потому что защита человека должна работать не только в кризис, но и ежедневно.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условия жизни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обеспечивает работу МЧС, полиции, скорой помощи и пожарной охраны, чтобы при угрозе люди могли рассчитывать на профессиональную и своевременную помощь.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реагирование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устанавливает санитарные, экологические, строительные и технические требования, а также контролирует их исполнение, снижая вероятность аварий, травм и пожаров.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 контроль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рисков для подростков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распределяются неравномерно: часть из них связана с дорогой и бытом, а часть — с поведением и цифровой средой.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повседневные угрозы, поэтому профилактика должна начинаться с привычек и дисциплины.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презентации; распределение условное, 2025
</a:t>
            </a:r>
            <a:endParaRPr lang="en-US" sz="13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 в сфере безопасности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гражданин имеет право на защиту жизни и здоровья, а также на получение достоверной информации об угрозах, если они затрагивают его безопасность или безопасность окружающих.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вред причинён незаконными действиями или бездействием, гражданин может требовать его возмещения, потому что право на безопасность защищается не только словами, но и законом.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пожаре, аварии, стихийном бедствии или нарушении порядка человек вправе рассчитывать на своевременное оповещение, помощь экстренных служб и медицинское сопровождение.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 по соблюдению правил безопасности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обязан соблюдать правила пожарной, дорожной, санитарной и экологической безопасности, потому что именно повседневная дисциплина снижает вероятность травм, пожаров и аварий.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выполнять законные требования спасателей, полиции и других уполномоченных лиц, не мешать эвакуации и не создавать дополнительной опасности для окружающих.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осторожно обращаться с огнём, электроприборами, газовым оборудованием, транспортом и любыми источниками повышенной опасности, особенно когда рядом находятся дети и пожилые люди.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также означает соблюдение распорядка, инструкций по эвакуации и правил поведения на уроках, переменах, в общественных местах и в сети.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9295"/>
            <a:ext cx="4335300" cy="121770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государства и гражданина: сопоставление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безопасность жизнедеятельности опирается на взаимные права и обязанности: государство организует защиту, а гражданин соблюдает правила и действует ответственно.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обеспечивается не одним участником, а согласованным исполнением прав и обязанностей обеих сторон.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о защите населения от ЧС, о гражданской обороне и о пожарной безопасности
</a:t>
            </a:r>
            <a:endParaRPr lang="en-US" sz="9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как пространство гражданской ответственности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эвакуации, огнетушители, знаки выхода, медкабинет и пропускной режим превращают право на защиту в повседневную практику. Эти меры работают только при дисциплине всех участников образовательного процесса.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реализует право на безопасность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десятиклассника особенно важны правила в кабинетах химии, физики, технологии, информатики и на спортивных занятиях. Соблюдение инструкций снижает риск травм и учит действовать спокойно в нештатной ситуации.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соблюдать ученик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нарушения правила к чрезвычайной ситуации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неосторожное действие может запустить цепочку событий, которую трудно остановить без своевременного вмешательства.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замечено нарушение, тем выше шанс ограничить последствия и избежать масштабной чрезвычайной ситуации.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типовой логики развития опасных ситуаций
</a:t>
            </a:r>
            <a:endParaRPr lang="en-US" sz="13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 правил безопасности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Административная, гражданско-правовая и уголовная ответственность применяются за действия, которые создают угрозу людям, имуществу и общественному порядку, включая ложный вызов служб и нарушение требований при эвакуации.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ответственности не сводится к наказанию: она побуждает соблюдать нормы, защищает окружающих и поддерживает предсказуемый, безопасный порядок в обществе.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поджог, порчу имущества, опасное поведение на дороге или игнорирование установленных правил может наступать обязанность возместить ущерб, а также иные предусмотренные законом меры воздействия.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обнаружении опасности
</a:t>
            </a:r>
            <a:endParaRPr lang="en-US" sz="2729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гражданина в случае угрозы, основанная на требованиях безопасности и порядке работы экстренных служб.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ликвидация последствий: что эффективнее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обучение, проверки и тренировки; она незаметна в повседневности, но именно так снижается вероятность тяжёлых происшествий.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опасностей требует меньше ресурсов, чем устранение последствий, и лучше сохраняет жизни и инфраструктуру.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обобщённое сравнение затрат на профилактику и реагирование
</a:t>
            </a:r>
            <a:endParaRPr lang="en-US" sz="13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местного сообщества в безопасности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первичные навыки осторожности: учит замечать риск, обращаться за помощью и не игнорировать правила дома, на улице и в цифровой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службы, волонтёры и общественные организации дополняют эту работу дорогами, освещением, профилактикой, информированием и помощью пострадавшим.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закрепляет эти привычки через уроки ОБЗР, инструктажи и тренировочные эвакуации, переводя знания о безопасности в устойчивое поведение.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 как часть современной жизнедеятельности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Интернет-риски для подростков связаны с фишингом, взломом аккаунтов, ложными сообщениями и утечкой персональных данных, поэтому важны надёжные пароли, проверка ссылок и осторожность при публикациях.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 означает критически оценивать информацию, не передавать данные незнакомцам и своевременно ограничивать доступ к профилям и устройствам.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личной безопасности подростка в разных ситуациях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быстро выбрать правильное действие и понять, к кому обращаться за помощью.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зависит от конкретной ситуации, но общий принцип один: действовать по правилам и не оставаться без помощи.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правила пожарной, дорожной и цифровой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жизнедеятельности: общая ответственность государства и граждан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жизнедеятельности становится реальной, когда государственные гарантии, работа служб и личная дисциплина действуют вместе. Знание правил, готовность к риску и уважение к другим людям делают защиту устойчивой и эффективной.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2026-05-21T05:35:23Z</dcterms:created>
  <dcterms:modified xsi:type="dcterms:W3CDTF">2026-05-21T05:35:23Z</dcterms:modified>
</cp:coreProperties>
</file>