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 обратные утверждения в геометрии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свойство от признака и проверить обратное утверждение?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обратное: почему это важно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одно и то же свойство можно записать по-разному, но обратная формулировка не всегда верна. Умение сравнивать такие утверждения помогает точнее доказывать и решать задачи без 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утверждение в геометрии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29575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проверить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9675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 — это высказывание, которое можно доказать или опровергнуть на основе свойств фигур, измерений и теорем. Оно не остаётся мнением, а имеет чёткую истинность.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2903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Основa для темы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443003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такие формулировки удобно превращать в обратные и проверять заново. Это помогает понять, что является определением, что — свойством, а что — признаком фигуры.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636241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Связано с фигурами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36341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утверждения описывают треугольники, углы, четырёхугольники и их признаки. Например, можно говорить о равных сторонах, прямых углах или параллельных прямых.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утверждение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24325" y="2394575"/>
            <a:ext cx="2277900" cy="6045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записи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24329" y="3043522"/>
            <a:ext cx="2277900" cy="1284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утверждение строится по схеме: если выполняется условие, то выполняется вывод. Такая запись показывает, от чего мы отталкиваемся и к какому результату приходим.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32962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на части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32966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прямом утверждении первая часть называется условием, а вторая — заключением. Например: если треугольник равнобедренный, то у него две равные стороны.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241600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241604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Истинность прямого утверждения устанавливают по определению фигуры, её свойствам и известным теоремам. Если вывод следует из условия, утверждение считается верным.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утверждение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местами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обратное утверждение, нужно поменять части местами: если было «если A, то B», то станет «если B, то A». Смысл связи при этом меняется.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геометрии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равнобедренного треугольника обратная формулировка звучит так: если у треугольника две равные стороны, то он равнобедренный. Такой случай нужно проверять отдельно.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отдельно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утверждение нельзя считать верным автоматически. Даже если прямое утверждение истинно, обратное может оказаться слишком общим и не подходить для всех фигур.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прямого и обратного утверждений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 исходной формулировки получают обратную и проверяют их по отдельности.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обратное утверждение не всегда верно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27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широкий признак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27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обратная формулировка использует признак, который подходит сразу нескольким фигурам. Тогда вывод становится неточным: условие выполняется, но нужная фигура не единственная.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405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полный набор свойств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405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обратное утверждение было верным, признака должно хватать для однозначного вывода. Если одного свойства мало, необходимо искать дополнительные условия и сравнивать фигуры внимательнее.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16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всякий прямоугольник — квадрат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4316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четырёхугольника четыре прямых угла, это ещё не означает, что он квадрат. Таким же свойством обладает прямоугольник, поэтому обратное утверждение оказывается ложным.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когда обратная формулировка верна, а когда она требует дополнительной проверки.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прямых и обратных геометрических утверждений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Истинность обратного утверждения зависит от того, насколько признак точен. Один и тот же вывод может быть либо достаточным, либо слишком общим.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базовым определениям и свойствам фигур за курс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и его признаки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фигуры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имеет две равные стороны. Из этого сразу следует равенство углов при основании, поэтому его свойства удобно использовать при доказательствах.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96902" y="3420000"/>
            <a:ext cx="46518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6902" y="3716097"/>
            <a:ext cx="46518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важен для 7 класса: он показывает, что определение и признак могут совпадать по смыслу. Поэтому такие задачи часто используют при построениях и доказательствах.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Верная обратная связь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треугольнике два равных угла, то он равнобедренный. Здесь обратное утверждение тоже истинно, потому что равные углы однозначно указывают на нужную фигуру.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одинаковая логическая форма может приводить к разным результатам в зависимости от точности признака.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обратные утверждения оказываются верными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Верные обратные утверждения опираются на точные признаки, а ложные — на слишком широкие. Проверка примерами и контрпримером обязательна.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темы «Взаимно обратные утверждения»; курс геометрии 7 класса
</a:t>
            </a:r>
            <a:endParaRPr lang="en-US" sz="9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78"/>
            <a:ext cx="2681296" cy="23827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обратное утверждение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части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796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утверждении выделяют условие и заключение. Это помогает понять, что именно считается причиной, а что — результатом, и не перепутать смысл при записи обратной формулировки.
</a:t>
            </a:r>
            <a:endParaRPr lang="en-US" sz="81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850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контрпример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4078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появляется хотя бы один пример, который подходит под условие, но не выполняет вывод, обратное утверждение считается ложным. Один контрпример достаточно для проверки.
</a:t>
            </a:r>
            <a:endParaRPr lang="en-US" sz="867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30297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Подобрать примеры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32583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проверить несколько фигур, подходящих под условие. Так видно, действительно ли признак выделяет только нужный вид фигуры, а не слишком широкий класс.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2209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с определением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748025" y="2437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сравнивают обратную формулировку с определением фигуры или признака. Если она точно совпадает по смыслу, есть шанс, что утверждение истинно.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3748025" y="13887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наоборот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748025" y="16173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меняют части местами и получают обратное утверждение. Новую запись нужно читать отдельно, потому что она может оказаться как верной, так и ложной.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5050550" y="1677318"/>
            <a:ext cx="36627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доказывает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050550" y="1996652"/>
            <a:ext cx="35853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Контрпример показывает, что утверждение не работает для всех случаев. В геометрии это особенно полезно, потому что помогает сразу увидеть, где признак оказался слишком общим.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50550" y="3118943"/>
            <a:ext cx="36627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50550" y="3438277"/>
            <a:ext cx="35853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четырёхугольник имеет четыре прямых угла, это ещё не означает, что он квадрат. Прямоугольник со сторонами 5 см и 3 см подходит под условие, но не является квадратом.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Контрпример в геометрии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пары геометрических утверждений
</a:t>
            </a:r>
            <a:endParaRPr lang="en-US" sz="236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проверить, верно ли обратное утверждение в конкретной задаче.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утверждения в признаках треугольников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равных отрезка — один вывод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видно, как две стороны треугольника отмечены одинаковыми штрихами. Из этого сразу следует, что треугольник равнобедренный. Такая запись особенно удобна в задачах на построение, где важно быстро распознать нужный признак и не перепутать его с другим.
</a:t>
            </a:r>
            <a:endParaRPr lang="en-US" sz="1058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у основания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другом рисунке отмечены равные углы при основании. Это тоже указывает на равнобедренный треугольник, даже если равные стороны не подписаны. В доказательствах такой признак часто помогает переходить от измерений углов к свойствам сторон без дополнительных построений.
</a:t>
            </a:r>
            <a:endParaRPr lang="en-US" sz="10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532650"/>
            <a:ext cx="3975900" cy="21808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насколько точно признак выделяет фигуру и можно ли доверять обратной формулировке.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основных фигур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уже признак, тем надёжнее обратное утверждение; слишком общий признак не отличает фигуру от более широкого класса.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фигур из курса геометрии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53906"/>
            <a:ext cx="48600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53906"/>
            <a:ext cx="4860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прямое и обратное утверждения совпадают по смыслу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связь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формулировки верны, они описывают одну и ту же геометрическую связь с разных сторон. Такой признак удобен, потому что позволяет узнавать фигуру по нескольким равнозначным свойствам.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доказательствах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треугольники и прямые углы равносильные утверждения упрощают рассуждение. Можно начинать с любого известного свойства и приходить к тому же выводу без потери точности.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смысл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обратное утверждение совпадает по смыслу с исходным, значит, признак выбран удачно. Это особенно заметно, когда одно свойство однозначно определяет фигуру и не требует дополнительных условий.
</a:t>
            </a:r>
            <a:endParaRPr lang="en-US" sz="11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 чаще всего там, где нужно не только запомнить признак, но и проверить его смысл на конкретных фигурах.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обратными утверждениями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автоматически переносить истинность прямого утверждения на обратное; это приводит к неверным выводам в задачах.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урока геометрии,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397" y="1567421"/>
            <a:ext cx="2835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88421"/>
            <a:ext cx="378000" cy="33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54597" y="3144761"/>
            <a:ext cx="378000" cy="37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школьных задачах по геометрии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доказательство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прямых и обратных утверждений помогает строить доказательство без лишних шагов. Ученик видит, какое свойство действительно следует из условия, а какое требует отдельной проверки.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чтение теорем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Теоремы и признаки легче воспринимать, когда ясно, что именно является условием, а что — выводом. Это снижает риск перепутать определение фигуры с её частным свойством.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 в задачах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на треугольники, четырёхугольники и углы такая проверка экономит время. Ученик быстрее замечает, когда признак слишком общий, и не делает поспешных выводов.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700" y="1041767"/>
            <a:ext cx="8380800" cy="19478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2186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для закрепления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430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430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 равносторонний, то он равнобедренный — это верно. Но обратное утверждение неверно, потому что у равнобедренного треугольника равны только две стороны, а не все три.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08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прямоугольник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08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четырёхугольник — квадрат, то он прямоугольник, и это верно. Но любой прямоугольник не является квадратом, потому что у квадрата все стороны равны, а у прямоугольника — не обязательно.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519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519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перпендикулярны, то они пересекаются под прямым углом, то есть под 90°. Обратное утверждение тоже истинно, поэтому эта пара связана в обе стороны.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 взаимно обратных утверждениях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важно не только знать свойство фигуры, но и уметь проверять, верно ли обратное утверждение. Именно это помогает отличать точный признак от слишком общего и избегать ошибок в доказательствах.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2026-05-29T01:46:56Z</dcterms:created>
  <dcterms:modified xsi:type="dcterms:W3CDTF">2026-05-29T01:46:56Z</dcterms:modified>
</cp:coreProperties>
</file>