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поездке и прощаться вежливо и уверенно.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a nice journey!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модуле мы соединяем тему поездки с короткими вежливыми фразами. Учимся узнавать travel vocabulary, понимать простые диалоги и отвечать естественно: на слух, в паре и в мини-ролях.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этот модуль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базовых слова помогают не путать путь, поездку и само событие путешествия.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Лексический материал Unit 10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путешествия особенно важно различать по смыслу.
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простые модели показывают, как слово transport входит в короткое предложение о поездке.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модели Unit 10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примера достаточно, чтобы увидеть общий порядок слов.
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вокзале всегда легко заметить чемодан, билет и табло отправления. Эти предметы сразу подсказывают, что человек собирается в дорогу. Подписи рядом с картинкой помогают быстро связать слово с предметом и запомнить лексику без перевода.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станции перед отправлением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аэропорту особенно важны паспорт, билет и указатели рейсов. Один взгляд на картинку — и становится понятно, что речь идёт о поездке за границу. Такие детали помогают ученикам не только узнать слова, но и понять, где их используют.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Вылет и проверка документов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или поезд на иллюстрации делают тему поездки живой и знакомой. Рядом с ними удобно повторять слова travel, journey, trip и сразу видеть, как язык связан с реальной ситуацией. Это облегчает запоминание и обсуждение картинки.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начинается здесь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 кадре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коротких фраз достаточно, чтобы вежливо проститься перед дорогой и ответить на пожелание.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образцы Unit 10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формулы делают прощание естественным и доброжелательным.
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похожие фразы используются перед отъездом, но каждая звучит чуть по-своему.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образцы Unit 10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выбрать пожелание, которое лучше всего подходит к ситуации.
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прощания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реплик в коротком прощальном диалоге из Unit 10.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части модели помогают собрать фразу: сначала подлежащее и be, затем going to и действие.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модель Unit 10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структуры делают предложение о поездке понятным.
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короткие реплики помогают понять, кто уезжает, кто отвечает и как звучит вежливое прощание.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Скрипт аудирования Unit 10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4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20004"/>
              </a:lnSpc>
              <a:buNone/>
            </a:pPr>
            <a:r>
              <a:rPr lang="en-US" sz="98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7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в диалоге выстраивают понятную последовательность общения.
</a:t>
            </a:r>
            <a:endParaRPr lang="en-US" sz="394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вопроса помогают быстро проверить, кто уезжает, какая реплика звучит после goodbye и что сказано о времени отъезда.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задания Unit 10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проверить понимание после прослушивания.
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Unit 10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коротких реплик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вежливые пожелания с короткими ответами и прочитайте пары вслух.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легко запомнить, если учить их парами: пожелание —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Unit 10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слова по смыслу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похожие слова и не перепутайте их значение в тексте о поездках.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относятся к теме путешествий, но обозначают разные предметы и 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готовые фразы учат выбирать подходящее пожелание для друга, который уезжает, или для туриста перед поездкой.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на выбор реплики, Unit 10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фразы помогают выбрать вежливый ответ в нужной ситуации.
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образца диалога показывают, как менять одно слово и сохранять естественный вежливый смысл.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на подстановку, Unit 10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образца помогают потренировать подстановку в готовой модели.
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жизненные ситуации показывают, что одно и то же пожелание перед дорогой звучит уместно в разных контекстах.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Ситуационные задания Unit 10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помогают подобрать подходящую реплику к каждой поездке.
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ответа считаются естественными и в британском, и в американском английском.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 речевому этикету в английском языке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ответа подходят как вежливая реакция на пожелание дороги.
</a:t>
            </a:r>
            <a:endParaRPr lang="en-US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мини-упражнения проверяют, узнаёшь ли ты travel words и умеешь ли выбирать polite formulas без подсказки.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закрепление Unit 10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мини-упражнения закрепляют лексику и вежливые реплики.
</a:t>
            </a:r>
            <a:endParaRPr 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короткие реплики образуют понятный диалог, в котором видно и пожелание, и ответ, и прощание.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пример диалога Unit 10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делают диалог понятным и легко запоминающимся.
</a:t>
            </a:r>
            <a:endParaRPr lang="en-US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 можешь узнавать слова по теме путешествий, выбирать вежливые ответы и произносить короткие фразы прощания перед дорогой. Это помогает звучать естественно и доброжелательно.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 умею после Unit 10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2026-07-25T17:58:28Z</dcterms:created>
  <dcterms:modified xsi:type="dcterms:W3CDTF">2026-07-25T17:58:28Z</dcterms:modified>
</cp:coreProperties>
</file>