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Would like…? в английском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вежливо говорить о желаниях, просьбах и выборе.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would like нужен пятиклассникам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помогает говорить вежливо в магазине, кафе, классе и дома. С ней легко просить, предлагать и отвечать о желаниях, не звуча слишком прямо, как в обычной форме want.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значение: вежливое желание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Желаем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вещи, еде или напитке, после would like ставят существительное. Так можно мягко сказать о своём желании и звучать гораздо вежливее, чем с обычным want.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простые фразы: I would like a sandwich, She would like some juice, We would like new books. Они передают конкретное желание без резкости и хорошо запоминаются в разговоре.
</a:t>
            </a:r>
            <a:endParaRPr lang="en-US" sz="1215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звучит мягко, потому что выражает не требование, а учтивое пожелание. Поэтому её часто выбирают, когда обращаются к взрослым, учителю, продавцу или незнакомому человеку.
</a:t>
            </a:r>
            <a:endParaRPr lang="en-US" sz="121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действием: would like to + verb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13" y="1663618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что-то сделать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конструкции идёт действие, добавляют to и глагол. В этом случае говорящий сообщает не о предмете, а о том, что хочет выполнить определённое действие.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313" y="26411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предложения: I would like to play football, They would like to go home, He would like to help his friend. Во всех случаях выражается желание действовать.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13" y="36186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два варианта: would like + noun и would like to + verb. Первый нужен для предметов, второй — для действий, которые человек хочет совершить.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would like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лицах сама конструкция не меняется, поэтому нужно запомнить только местоимение.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одинакова для всех лиц; изменяется только подлежащее, без окончания -s.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 конструкции would like в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would like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формы по смыслу предложения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like в школьных и бытовых диалогах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буфете и кафе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особенно полезна, когда нужно заказать еду или напиток. Фразы I’d like a pencil, Would you like an apple? и What would you like for lunch? звучат спокойно и уважительно.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 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would like помогает просить предмет, предлагать помощь и выбирать вариант ответа. Так ученик учится говорить не резко, а вежливо и понятно для собеседника.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реплики делают разговор естественным и доброжелательным. Это важно при общении с учителем, одноклассниками, продавцом или человеком, которого ребёнок видит впервые.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Want и would like: разница в вежливости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выражения связаны с желанием, но звучат по-разному в общении. Чем выше уровень вежливости, тем уместнее форма would like.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like — самый вежливый вариант; он подходит для учителя, взрослых и незнакомых людей.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значения и вежливости по типичным школьным примерам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68030"/>
            <a:ext cx="794400" cy="63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would you like…?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some tea? — так часто предлагают еду, напиток или помощь. Вопрос звучит мягко и показывает внимание к собеседнику.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 play with us? используется, когда кого-то зовут присоединиться. Такая форма делает приглашение дружелюбным и вежливым.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would you like for breakfast? помогает уточнить предпочтение. Этот вопрос удобен, когда нужно выбрать один вариант из нескольких возможных.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would not like / wouldn’t like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выразить отказ или нежелание, добавляют not: would not like. В разговоре чаще используют сокращение wouldn’t like, потому что оно короче и звучит естественнее.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фразы: I wouldn’t like mushrooms, She would not like to wait долго, They wouldn’t like cold soup. Во всех примерах говорится о том, что человеку не подходит вариант.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спокойно сказать «нет» или показать отсутствие предпочтения. Она особенно полезна, если нужно отказаться вежливо, без резкости и грубого тона.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в диалоге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ответы на вопросы с would like обычно короткие и естественные. Такая форма помогает поддерживать разговор без лишних слов и звучать дружелюбно.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ответ краткий, но вежливый; это типично для живого общения на уроке, в кафе и в школьных диалогах.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Would like из материала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ученики часто выбирают сокращение I’d like вместо полной формы I would like: так фраза звучит легче и быстрее в диалоге.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используемое сокращение помогает говорить короче и естественнее.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 по теме Would like.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like, I want, I would like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отличаются не только значением, но и степенью вежливости. Чем выше необходимость звучать мягко, тем чаще выбирают форму would like.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рост вежливости от like к want и далее к would like, поэтому последняя форма лучше подходит для общения со взрослыми и незнакомыми людьми.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шкала на основе учебного объяснения значений в теме Would like.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2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like в письмах и сообщениях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записках и сообщениях конструкция помогает вежливо попросить о нужной информации: I would like to ask about the homework. Фраза звучит спокойно и уважительно.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обращении к учителю можно написать: We would like more information. Такая форма подходит для электронного письма, потому что она выглядит официально и корректно.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I’d like to know the time of the lesson показывает вежливый интерес к расписанию. Она удобна для чата, письма или короткой заметки.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предложение с would like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 правилам употребления конструкции в утвердительных, вопросительных и отрицательных предложениях.
</a:t>
            </a:r>
            <a:endParaRPr lang="en-US" sz="10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620" y="1266498"/>
            <a:ext cx="1264613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5 класса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to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would like не ставят to перед существительным. Правильно: I would like a pizza. Ошибка I like to a pizza появляется из-за смешения двух разных моделей.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would ставится перед подлежащим: Would you like to go home? Если забыть to или поставить слова не по порядку, фраза звучит неграмотно.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окончание -s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would like не меняется по лицам, поэтому she would like tea, а не she would likes tea. Это правило помогает избежать ошибки с окончанием.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слово после like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существительными лучше использовать some или точное название предмета: I would like some water. Так фраза звучит естественно и правильно для английской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для запоминания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быстро выбрать нужную форму в разговоре, вопросе или отказе. Достаточно определить, что именно нужно сказать: желание, просьбу или вежливое несогласие.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конструкция покрывает сразу несколько ситуаций: сообщение о желании, вежливый вопрос и отрицание. Это делает тему особенно полезной для школьного общения.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по теме Would like из материала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конструкция встречается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особенно полезна там, где важно быть вежливым: при заказе, просьбе, приглашении или уточнении выбора. Именно поэтому она так часто встречается в учебных диалогах.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ситуации связаны с повседневными нуждами ученика: еда, общение в школе и короткие сообщения. Значит, would like легко применять на практике.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группировка ситуаций по материалу презентации; точные статистические данные не приводятся.
</a:t>
            </a:r>
            <a:endParaRPr lang="en-US" sz="6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для школьного общения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67050" y="1345800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Напиток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would like a glass of water — удобная фраза, когда нужно вежливо попросить пить. Она подходит для класса, столовой и любой понятной бытовой ситуации.
</a:t>
            </a:r>
            <a:endParaRPr lang="en-US" sz="849" dirty="0"/>
          </a:p>
        </p:txBody>
      </p:sp>
      <p:sp>
        <p:nvSpPr>
          <p:cNvPr id="12" name="Text 3"/>
          <p:cNvSpPr txBox="1"/>
          <p:nvPr/>
        </p:nvSpPr>
        <p:spPr>
          <a:xfrm>
            <a:off x="867050" y="2076038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 sit here? помогает предложить место однокласснику или гостю. Такая реплика звучит дружелюбно и показывает уважение к собеседнику.
</a:t>
            </a:r>
            <a:endParaRPr lang="en-US" sz="849" dirty="0"/>
          </a:p>
        </p:txBody>
      </p:sp>
      <p:sp>
        <p:nvSpPr>
          <p:cNvPr id="13" name="Text 4"/>
          <p:cNvSpPr txBox="1"/>
          <p:nvPr/>
        </p:nvSpPr>
        <p:spPr>
          <a:xfrm>
            <a:off x="867050" y="2799045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ручку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like to borrow a pen — полезная фраза для урока. Она нужна, когда ученик хочет временно взять предмет и делает это вежливо.
</a:t>
            </a:r>
            <a:endParaRPr lang="en-US" sz="931" dirty="0"/>
          </a:p>
        </p:txBody>
      </p:sp>
      <p:sp>
        <p:nvSpPr>
          <p:cNvPr id="14" name="Text 5"/>
          <p:cNvSpPr txBox="1"/>
          <p:nvPr/>
        </p:nvSpPr>
        <p:spPr>
          <a:xfrm>
            <a:off x="867050" y="3522047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 музей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would like to visit the museum можно использовать в письме, объявлении или разговоре с учителем. Фраза показывает общее желание группы.
</a:t>
            </a:r>
            <a:endParaRPr lang="en-US" sz="849" dirty="0"/>
          </a:p>
        </p:txBody>
      </p:sp>
      <p:sp>
        <p:nvSpPr>
          <p:cNvPr id="15" name="Text 6"/>
          <p:cNvSpPr txBox="1"/>
          <p:nvPr/>
        </p:nvSpPr>
        <p:spPr>
          <a:xfrm>
            <a:off x="867050" y="4245049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молока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some milk? — типичный вопрос вежливого предложения. Он помогает не навязывать выбор, а спокойно уточнить предпочтение другого человека.
</a:t>
            </a:r>
            <a:endParaRPr lang="en-US" sz="8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would like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like помогает говорить о желаниях, просьбах и выборе вежливо и грамотно. Запомните две формы после него, вопрос Would you like…? и короткие ответы для живого общения.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2026-05-30T10:45:21Z</dcterms:created>
  <dcterms:modified xsi:type="dcterms:W3CDTF">2026-05-30T10:45:21Z</dcterms:modified>
</cp:coreProperties>
</file>