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1700" y="2793575"/>
            <a:ext cx="39984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устройство, работу и преимущества полно-волнового выпрямителя в электронике.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606975"/>
            <a:ext cx="5081700" cy="17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Полноволновой выпрямитель
</a:t>
            </a:r>
            <a:endParaRPr lang="en-US" sz="38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выпрямители на вакуумных диодах начали появляться в начале XX века. Интенсивное развитие полупроводников в середине столетия привело к созданию эффективных и компактных полно-волновых схем.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выпрямительных технологий
</a:t>
            </a:r>
            <a:endParaRPr lang="en-US" sz="2528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преобразует обе полуволны переменного тока в постоянное пульсирующее напряжение, что увеличивает общую эффективность преобразования.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Реализуется обычно через мостовую схему на четырёх диодах или через две диодные ветви с отводом от средней точки трансформатора.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более высокий средний ток на нагрузке и уменьшенный уровень пульсаций по сравнению с полуволновым выпрямителем.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полно-волновой выпрямитель?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схемы полно-волнового выпрямления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Мостовая схема Гретца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четыре диода, собранные таким образом, что ток течёт через нагрузку в одном направлении в оба полупериода. Позволяет отказаться от средней точки трансформатора, что упрощает конструкцию.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 отводом от средней точки трансформатора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 два диода и трансформатор с центральным отводом. Ключевой элемент — трансформатор, обеспечивающий питание обеих полуволн. Такая схема эффективна для определённых условий и нагрузок.
</a:t>
            </a:r>
            <a:endParaRPr lang="en-US" sz="129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первый полупериод ток протекает через определённую пару диодов, обеспечивая зарядку нагрузки постоянным напряжением.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полупериод ток направляется через другую пару диодов или плечо трансформатора, поддерживая постоянный ток на нагрузке без прерываний.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нагрузка обрабатывает полный синусоидальный цикл, что удваивает эффективность преобразования по сравнению с полуволновой схемой.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перерывов в токе уменьшает пульсации и улучшает качество выходного сигнала, облегчая последующую фильтрацию.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работы в обоих полупериодах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отсутствие «провалов» между пульсами, обеспечивая постоянное питание нагрузки.
</a:t>
            </a:r>
            <a:endParaRPr lang="en-US" sz="1242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частоты пульсаций уменьшает колебания выходного сигнала, повышая стабильность.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Электротехническое издание,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Диаграммы напряжений и токов в полно-волновой схеме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2Vm/π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силовой электронике, 2022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среднее значение выпрямленного напряжения, значительно превышающее аналогичный показатель полуволнового выпрямителя.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указывает на более эффективное преобразование энергии и лучший заряд на выходе устройства.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Раcпространённые применения полно-волновых выпрямителей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блоки питания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блоках питания компьютеров полно-волновые выпрямители обеспечивают стабильное и эффективное преобразование напряжения для внутренних компонентов аппарата.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техника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в зарядных устройствах, светодиодных лампах и аудиотехнике, повышая качество питания и надёжность устройств.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приборы
</a:t>
            </a:r>
            <a:pPr algn="l" indent="0" marL="0">
              <a:lnSpc>
                <a:spcPct val="130039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промышленности полно-волновые выпрямители применяют для питания систем управления и автоматизации, требующих высокую точность напряжения.
</a:t>
            </a:r>
            <a:endParaRPr lang="en-US" sz="122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1980" y="1583525"/>
            <a:ext cx="3553739" cy="2524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различия в параметрах и эффективности между двумя схемами.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Полно-волновая схема обеспечивает вдвое лучшую эффективность и значительно улучшенный выходной сигнал.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Технический справочник, 2023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полуволнового и полно-волнового выпрямителей
</a:t>
            </a:r>
            <a:endParaRPr lang="en-US" sz="2093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КПД мостовой схемы достигает примерно 81%, что почти вдвое превышает аналогичный показатель у полуволнового выпрямителя, повышая эффективность преобразования.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полезного действия полно-волнового выпрямителя
</a:t>
            </a:r>
            <a:endParaRPr lang="en-US" sz="2222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использование обеих полуволн переменного тока снижает энергетические потери и улучшает качество выходного напряжения.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КПД обеспечивает экономию электроэнергии и продление срока службы компонентов оборудования.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пульсаций полно-волнового выпрямителя составляет примерно 0,482, что значительно снижает колебания выходного напряжения по сравнению с полуволновыми схемами.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Вдвое большая частота пульсаций обеспечивает более равномерный и стабильный постоянный ток, облегчая последующую обработку и фильтрацию сигнала.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улучшает характеристики питания электронных устройств, снижая шум и повышая надёжность работы оборудования в целом.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пульсаций и качество выходного сигнала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LC-фильтры объединяют индуктивность и ёмкость, создавая более эффективное подавление пульсаций благодаря резонансным свойствам и снижению гармоник.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RC-фильтры сочетают резисторы и конденсаторы, обеспечивая простую и доступную схему для уменьшения шумов и повышения стабильности питания.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Конденсаторные фильтры эффективно снижают амплитуду пульсаций, аккумулируя заряд и выравнивая выходное напряжение после выпрямления.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Индуктивные фильтры используют катушки для ограничения переменных составляющих тока, что повышает сглаживание и уменьшает импульсные помехи.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пульсаций: методы сглаживания напряжения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Блок-схема преобразования переменного тока в постоянный в мостовом выпрямителе
</a:t>
            </a:r>
            <a:endParaRPr lang="en-US" sz="1655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преобразования энергии от входного переменного напряжения к стабильному постоянному выходу
</a:t>
            </a:r>
            <a:endParaRPr lang="en-US" sz="119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прямой ток диода должен быть не менее максимальной нагрузки, чтобы избежать перегрева и выхода из строя при интенсивном использовании схемы.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напряжение диода должно превышать минимум в два раза амплитуду входного напряжения, обеспечивая защиту от пробоя в обратном направлении.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падение напряжения каждого кремниевого диода обычно составляет около 0,7 В, что приводит к суммарным потерям в мостовой схеме примерно 1,4 В при прохождении тока.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параметров диодов для полно-волновой схемы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диоды и полупроводники для полно-волновых схем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Диод 1N5408: надёжное решение для высоких потоков
</a:t>
            </a:r>
            <a:pPr algn="l" indent="0" marL="0">
              <a:lnSpc>
                <a:spcPct val="115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Диод 1N5408 поддерживает максимальный ток до 3 А и обратное напряжение до 1000 В, что делает его популярным в промышленных и бытовых выпрямителях. Его корпус обеспечивает хорошие тепловые характеристики.
</a:t>
            </a:r>
            <a:endParaRPr lang="en-US" sz="947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КД213: классический отечественный диод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КД213 широко используется в российских схемах выпрямителей благодаря своей доступности и устойчивости к перегрузкам. Максимальный ток составляет около 3 А, а обратное напряжение обеспечивает надёжную защиту.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BY255: компактный и долговечный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Диод BY255 совмещает высокие параметры по току и обратному напряжению с небольшими размерами корпуса, что облегчает монтаж на компактных платах и способствует миниатюризации устройств.
</a:t>
            </a:r>
            <a:endParaRPr lang="en-US" sz="10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эффективность преобразования достигается благодаря использованию обеих полуволн переменного тока, что удваивает выходное напряжение и снижает потери.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пульсаций обеспечивает более стабильный выходной сигнал, уменьшая требования к дополнительной фильтрации и улучшая работу электронных устройств.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Сложность схемы возрастает из-за необходимости использования четырёх диодов в мостовой конфигурации, что требует дополнительного пространства и защиты.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напряжения на каждом диоде, зависящие от качества полупроводников, влияют на общую эффективность и тепловыделение схемы, требуя выбора надёжных компонентов.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недостатки полно-волнового выпрямления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применение предохранителей на входе предотвращает повреждения и короткие замыкания в цепях выпрямителя, обеспечивая защиту оборудования и пользователя.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безопасности при работе с полно-волновыми выпрямителями
</a:t>
            </a:r>
            <a:endParaRPr lang="en-US" sz="2222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изоляция и регулярная проверка целостности диодов важны для исключения пробоя и непредвиденных аварий в электрической цепи.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температуры и соблюдение допустимых нагрузок предохраняют диоды от перегрева и преждевременного выхода из строя, повышая безопасность эксплуатации.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испытания и лабораторные эксперименты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мостовой схемы для измерения параметров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работы полно-волнового выпрямителя начинается со сборки схемы и проверки основных электрических параметров с помощью мультиметра и осциллографа для оценки формы выходного сигнала.
</a:t>
            </a:r>
            <a:endParaRPr lang="en-US" sz="9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средних и амплитудных значений выходного напряжения
</a:t>
            </a:r>
            <a:pPr algn="l" indent="0" marL="0">
              <a:lnSpc>
                <a:spcPct val="130039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Проверяя характеристики выходного сигнала, студенты могут наглядно убедиться в преимуществах полно-волнового выпрямления по сравнению с полуволновым, подтверждая расчёты теории.
</a:t>
            </a:r>
            <a:endParaRPr lang="en-US" sz="978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влияния фильтров на форму сигнала
</a:t>
            </a:r>
            <a:pPr algn="l" indent="0" marL="0">
              <a:lnSpc>
                <a:spcPct val="130039"/>
              </a:lnSpc>
              <a:buNone/>
            </a:pPr>
            <a:r>
              <a:rPr lang="en-US" sz="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разных фильтров позволяет увидеть улучшение качества выходного напряжения, снижение пульсаций и повышение стабильности, что помогает освоить методы сглаживания на практике.
</a:t>
            </a:r>
            <a:endParaRPr lang="en-US" sz="9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Миниатюризация и применение новых материалов открывают перспективы для внедрения выпрямителей в микроэлектронике и возобновляемой энергетике, сочетая эффективность и компактность.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Совершенствование мостовых модулей на основе IGBT и интегральных силовых схем способствует повышению надёжности и упрощению монтажа силовой электроники.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выпрямителей на базе диодов Шоттки снижает потери за счёт меньшего прямого падения напряжения, что улучшает КПД схемы.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MOSFET-выпрямителей позволяет добиться высокой скорости переключения и дополнительного снижения тепловых потерь в современных устройствах.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тенденции развития выпрямителей
</a:t>
            </a:r>
            <a:endParaRPr lang="en-US" sz="2168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Полно-волновой выпрямитель — незаменимый компонент источников питания, обеспечивающий стабильное напряжение и высокую энергоэффективность. Его понимание раскрывает основы силовой электроники и поддерживает дальнейшее техническое развитие.
</a:t>
            </a:r>
            <a:endParaRPr lang="en-US" sz="1788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роль полно-волнового выпрямителя в современной электронике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2026-05-08T06:15:24Z</dcterms:created>
  <dcterms:modified xsi:type="dcterms:W3CDTF">2026-05-08T06:15:24Z</dcterms:modified>
</cp:coreProperties>
</file>