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Б. Заходер. «Моя Вообразилия»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страну, которую можно придумать самому.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Заходер и его веселое слово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Заходер писал для детей, любил игру, ритм и необычные слова. Его стихи легко читать вслух: они звучат живо, шутливо и очень по-доброму.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придумывает Вообразилию — не настоящую страну на карте, а мир, который живет в его фантазии и подчиняется выдуманным законам.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стране могут случаться смешные, странные и чудесные события. Обычные вещи здесь легко становятся необычными и забавными.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одной выдумки рождаются новые образы, и читатель видит, как воображение превращает слова в яркие картины и веселую игру.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стихотворение «Моя Вообразилия»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Вообразилия — страна, которую можно придумать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вместо волшебства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Вообразилия похожа на сказку, но ее создает не чудо, а фантазия. Здесь все может быть устроено не так, как в обычной жизни.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мир в воображении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этой страны легко представить необычные домики, смешные облака, чудные деревья и предметы, которые выглядят как игрушки и будто оживают.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48" y="2132688"/>
            <a:ext cx="251569" cy="251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100" y="2132538"/>
            <a:ext cx="251569" cy="2515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852" y="2132538"/>
            <a:ext cx="251569" cy="2515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строки стихотворения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звучат легко и музыкально. Их приятно читать вслух, потому что ритм напоминает песенку и помогает почувствовать веселое настроение.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созвучия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есть повторяющиеся звуки и похожие окончания. Они делают текст особенно плавным, а отдельные строки — запоминающимися.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Легкость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помогает словам будто играть друг с другом. Из-за этого стихотворение воспринимается как добрая шутка, которую хочется повторить.
</a:t>
            </a:r>
            <a:endParaRPr lang="en-US" sz="11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Заходер любит придумывать слова, которые сразу улыбаются читателю. Они звучат забавно и помогают представить страну, где все возможно и все немного иначе.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названия делают Вообразилию живой и яркой. Каждое слово как будто открывает новую дверь в придуманном мире и ведет к неожиданной картинке.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 сам становится частью фантазии. Слова не только называют предметы, но и создают настроение игры, удивления и доброго смеха.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слова и необычные названия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образ фантазии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Домик, похожий на игрушку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Вообразилия начинается с маленькой детали, которая сразу кажется необычной. Обычный домик может выглядеть так, будто его нарисовал ребенок. Из-за этого мир становится теплее, веселее и ближе к сказке.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из смешного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рождается там, где рядом оказываются неожиданные предметы и действия. Одно смешное сочетание уже превращает обычную картину в маленькое чудо, а читатель начинает видеть все по-новому.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стихотворения веселый и наблюдательный. Он умеет замечать необычное в простых вещах и сразу превращает увиденное в забавную выдумку.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скучает и не жалуется. Напротив, герой словно приглашает читателя поиграть вместе с ним и придумать что-нибудь свое.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текста светлое и озорное. В нем чувствуется радость мечты, свобода фантазии и уверенность, что мир можно сделать интереснее.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настроение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стихотворении появляется, когда привычные вещи ведут себя совсем не по-обычному и становятся забавными.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придуманная страна показывает, как из неожиданности рождается добрый смех.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Б. Заходер, «Моя Вообразилия»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детской игрой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Вообразилия напоминает игру, где ребенок сам придумывает правила, имена и приключения. В такой игре обычный предмет легко превращается в чудесный и смешной.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 работает фантазия в стихотворении: она строит свой мир из ярких деталей, неожиданных превращений и радостного открытия, будто все придумано прямо сейчас.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фантазии в Вообразилии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обычная жизнь, затем воображение шаг за шагом создаёт новый мир с чудесами и смешными открытиями.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стихотворения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шаг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движется быстро: одна яркая картина сразу сменяет другую. Из-за этого чтение напоминает увлекательный просмотр маленьких сценок.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легко произносятся вслух, потому что в них слышится чёткий, почти песенный ритм. Он помогает удерживать внимание и настроение.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созвучия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окончания, повторяющиеся слова и созвучные звуки делают текст музыкальным. Так стихотворение запоминается легче и звучит как игра.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финал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деталь вносит новое удивление и мягкую улыбку. В итоге стихотворение воспринимается как спектакль фантазии, где всё возможно.
</a:t>
            </a:r>
            <a:endParaRPr lang="en-US" sz="10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краски Вообразилии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праздника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помогает показать радость, движение и озорство. На таком фоне Вообразилия выглядит как весёлый праздник, где даже самые обычные предметы начинают сиять и улыбаться.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свет выдумки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цвет напоминает о солнце, тепле и хорошем настроении. Он подходит для образов, в которых фантазия делает мир светлее, добрее и совсем не скучным.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и зелёный простор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и зелёный создают ощущение свежего воздуха, неба и чудесного сада. Эти цвета хорошо подходят для детского рисунка, где всё немного сказочнее, чем в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сразу вызывает улыбку, потому что в нём всё немного перевёрнуто, а привычные вещи ведут себя по-новому и очень забавно.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стихотворение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удивляет: читатель не просто наблюдает, а будто сам попадает в мир, который рождается из одной весёлой фантазии.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подталкивает придумывать своё — новые названия, смешные места и необычных героев, как в настоящей игре воображения.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тёплое чувство: фантазия помогает не скучать, мечтать и замечать чудо даже в самых простых вещах.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чёткий ритм звучат почти как считалка. Поэтому текст легко произносить вслух и повторять без напряжения.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созвучия работают как подсказки для памяти. Они связывают строки между собой и делают их особенно узнаваемыми.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слова и весёлое звучание создают яркие образы. Когда слово сразу вызывает картинку, стихотворение запоминается ещё быстрее.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запомнить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Заходер и мир детства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Заходер писал так, чтобы ребёнку было интересно слушать, читать и улыбаться. В его стихах важны игра, удивление, добрый юмор и ощущение свободы фантазии.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хорошо знал, что детям близки необычные слова, яркие образы и весёлые превращения. Поэтому его произведения легко оживают в воображении и запоминаются надолго.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яркая идея превращает обычный мир в Вообразилию и помогает увидеть чудо в простых вещах.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слово может запустить целую страну фантазии.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стихотворению Б. Заходера «Моя Вообразилия»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слова к образу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запускает фантазию: звучание слова рождает название, затем появляется картинка, а вместе с ней — чувство чуда.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лучше читать вслух с живой интонацией: тогда слышны шутка, лёгкость и весёлое удивление, а каждый образ звучит ярче.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здесь не просто украшение, а часть смысла. Он помогает почувствовать, как фантазия быстро строит новый мир из коротких строк.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замечать, что настроение создаётся не только словами, но и их звучанием. Именно поэтому текст воспринимается как игра, а не как строгий рассказ.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при чтении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0" y="2441308"/>
            <a:ext cx="9033600" cy="2655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1678825"/>
            <a:ext cx="4833000" cy="7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Б. Заходера напоминает: фантазия делает жизнь ярче и добрее. После чтения хочется придумывать своё, улыбаться словам и замечать маленькие чудеса вокруг.
</a:t>
            </a:r>
            <a:endParaRPr lang="en-US" sz="1222" dirty="0"/>
          </a:p>
        </p:txBody>
      </p:sp>
      <p:sp>
        <p:nvSpPr>
          <p:cNvPr id="5" name="Text 1"/>
          <p:cNvSpPr txBox="1"/>
          <p:nvPr/>
        </p:nvSpPr>
        <p:spPr>
          <a:xfrm>
            <a:off x="88625" y="501700"/>
            <a:ext cx="8940600" cy="10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Вообразилия остаётся с читателем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2026-05-24T08:37:45Z</dcterms:created>
  <dcterms:modified xsi:type="dcterms:W3CDTF">2026-05-24T08:37:45Z</dcterms:modified>
</cp:coreProperties>
</file>