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связаны между собой и требуют общих решений.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человечества
</a:t>
            </a:r>
            <a:endParaRPr lang="en-US" sz="25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проблема отличается от обычного кризиса не только масштабом, но и тем, что её последствия выходят далеко за пределы одной страны.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глобальный вызов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эта презентация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сталкиваются с последствиями через цены, качество воздуха, доступ к образованию, цифровую среду и перспективы будущей профессии, даже если проблема возникает далеко от них.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ресурсы, здоровье, конфликты и технологии нельзя рассматривать отдельно: каждый из этих процессов усиливает или ослабляет другие и формирует общую картину мировых рисков.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показывает, как возникают глобальные проблемы, почему они сохраняются годами и какие решения уже применяются на уровне стран и международных организаций.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отдельно посмотрим на климат, ресурсы, загрязнение, здоровье, бедность, неравенство, конфликты и технологии, чтобы увидеть общую систему взаимозависимостей.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глобальную проблему
</a:t>
            </a:r>
            <a:endParaRPr lang="en-US" sz="2313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затрагивает не одну территорию, а множество стран и регионов, а её последствия ощущают миллионы людей в разных частях мира и в разные периоды времени.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измерить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нужны измеримые признаки: число пострадавших, уровень выбросов, дефицит воды, смертность, миграция, потери урожая или расходы на восстановление.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 исчезает сама по себе за один сезон или год, а сохраняется долго, накапливается и требует постоянных мер, а не разовой реакции.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общие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невозможно решить усилиями одного государства, потому что причины и последствия выходят за национальные границы и требуют согласованных международных действий.
</a:t>
            </a:r>
            <a:endParaRPr lang="en-US" sz="10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причины к цепной реакции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типичным цепочкам воздействия, описанным в докладах ООН и международных гуманитарных организаций.
</a:t>
            </a:r>
            <a:endParaRPr lang="en-US" sz="9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почему меняется погода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проблемы — сжигание угля, нефти и газа. Эти процессы увеличивают концентрацию парниковых газов и задерживают тепло в атмосфере.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естественные поглотители углекислого газа. Одновременно меняется водный баланс, что усиливает засухи и повышает риск пожаров.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промышленность дают значительную часть выбросов, особенно в крупных городах и производственных районах, где спрос на энергию постоянно растёт.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ООН, уже наблюдаются волны жары, засухи, наводнения, пожары и сокращение ледового покрова, а риски для людей и хозяйства усиливаются.
</a:t>
            </a:r>
            <a:endParaRPr lang="en-US" sz="9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последствия для людей и экономики
</a:t>
            </a:r>
            <a:endParaRPr lang="en-US" sz="261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регионы, где уже не хватает воды, а защита от экстремальной погоды слабее. Там кризис быстрее превращается в социальные и экономические потери.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риск затрагивает сразу несколько сфер, поэтому локальные меры без адаптации инфраструктуры и снижения выбросов дают лишь частичный эффект.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Report; UN reports on climate impacts.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Ресурсы: вода и энергия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 — базовые ресурсы, от которых зависят здоровье, производство и повседневная жизнь. Их дефицит быстро превращается в социальную и экономическую проблему.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проблемы решаются не только добычей нового ресурса, но и снижением потерь, обновлением сетей и более рациональным потреблением.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ООН-Вода; IEA; материалы ООН по устойчивому развитию.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отходы в городах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 городах особенно опасно из-за плотного транспорта, отопления и промышленных выбросов. Оно сильнее бьёт по детям, пожилым людям и тем, у кого уже есть болезни дыхания.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смешанные отходы накапливаются быстрее, чем успевает работать система переработки. Часть мусора попадает в реки и океаны, где сохраняется очень долго.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и перегруженная инфраструктура усиливают шум, пыль и нехватку зелёных зон. В результате городская среда хуже защищает здоровье и снижает комфорт повседневной жизни.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 ограничивается эстетикой: загрязнение разрушает экосистемы, увеличивает затраты на медицину и коммунальные службы и делает города менее устойчивыми к будущим кризисам.
</a:t>
            </a:r>
            <a:endParaRPr lang="en-US" sz="9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3,7 млрд человек
</a:t>
            </a:r>
            <a:endParaRPr lang="en-US" sz="5981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без безопасной санитарии.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3,7 миллиарда человек живут в регионах, где нет безопасной санитарии. Это повышает риск вспышек инфекций и показывает, насколько здоровье зависит от инфраструктуры.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Programme, 2023.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млн
</a:t>
            </a:r>
            <a:endParaRPr lang="en-US" sz="10373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крайней бедности по всему миру.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Всемирного банка, около 700 млн человек живут в крайней бедности — это не случайность, а следствие устойчивых экономических и социальных барьеров.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Poverty and Equity Brief, 2024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244 млн
</a:t>
            </a:r>
            <a:endParaRPr lang="en-US" sz="10373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и подростков не посещают школу.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ЮНЕСКО, миллионы детей и подростков остаются вне школы, а значит, теряют шанс на профессию, доход и самостоятельность в будущем.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 превращается в гуманитарный кризис
</a:t>
            </a:r>
            <a:endParaRPr lang="en-US" sz="227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типичную логику эскалации: насилие разрушает базовые системы, после чего кризис охватывает всё больше людей и стран.
</a:t>
            </a:r>
            <a:endParaRPr lang="en-US" sz="8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вынужденной миграции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отъезда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покидают дома не только из-за боевых действий: вынужденная миграция возникает при голоде, засухах, потере дохода и системной дискриминации, когда оставаться становится опасно или невозможно.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теряется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беженцев особенно критична потеря документов, жилья и доступа к школе. Без этих опор человеку сложно восстановить безопасность, продолжить обучение и вернуться к нормальной жизни.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 определяет, получат ли люди убежище, медицинскую помощь и защиту от насилия. Международное право важно именно потому, что миграционные кризисы редко ограничиваются одной страной.
</a:t>
            </a:r>
            <a:pPr algn="l" indent="0" marL="0">
              <a:lnSpc>
                <a:spcPct val="115000"/>
              </a:lnSpc>
              <a:buNone/>
            </a:pPr>
            <a:r>
              <a:rPr lang="en-US" sz="5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 защита
</a:t>
            </a:r>
            <a:endParaRPr lang="en-US" sz="832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требует не только приема, но и доступа к языку, образованию и рынку труда. Тогда миграция становится не только кризисом, но и шансом на восстановление.
</a:t>
            </a:r>
            <a:endParaRPr lang="en-US" sz="9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равенство влияет на устойчивость общества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Гендерное неравенство начинается с ограничений в школе и дома: девочкам реже дают свободу выбора, меньше поддерживают карьерные планы и чаще ждут от них неоплачиваемого ухода.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женщины исключены из экономики, общество теряет часть талантов, предпринимательской энергии и налоговой базы. Это снижает общий рост и замедляет развитие местных сообществ.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насилием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напрямую связана с равенством: там, где насилие в отношении женщин воспринимается как норма, уязвимыми становятся и семьи, и целые районы, и публичные институты.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женщин в управление, науку и бизнес повышает качество решений: они становятся более устойчивыми, потому что учитывают потребности большего числа людей и социальных групп.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цифровой эпохи и неравный доступ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фейки распространяются быстрее опровержений и мешают отличать факт от мнения. В итоге общество хуже реагирует на эпидемии, экологические угрозы и социальные кризисы.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выводят из строя школы, банки и государственные сервисы, а утечки данных подрывают доверие к цифровым системам. Защита теперь стала частью базовой безопасности.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есть стабильный интернет, устройства и цифровые навыки. Из-за этого часть подростков теряет доступ к обучению, а взрослые — к работе и услугам.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не нейтральны: они ускоряют прогресс там, где есть правила, образование и контроль, но усиливают неравенство, если доступ к ним распределён слишком неравно.
</a:t>
            </a:r>
            <a:endParaRPr lang="en-US" sz="9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Городизация: давление на инфраструктуру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меняет спрос на жильё, транспорт и услуги быстрее, чем успевает развиваться инфраструктура. Это усиливает нагрузку на бюджеты и социальные системы.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2050 году в городах будет жить заметно больше людей, чем сегодня, поэтому именно инфраструктура, жильё и рабочие места станут ключевыми точками давления.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2024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ответа на глобальные вызовы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превращают цели в законы, бюджеты и инфраструктурные решения: от школ и больниц до энергетики, транспорта и социальной защиты. Именно здесь появляется практический результат.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формируют общие правила, координируют помощь и задают долгосрочные ориентиры. Без таких рамок государства и компании действуют несогласованно и медленнее.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общества и 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и гражданское общество внедряют технологии, меняют потребление и контролируют исполнение обязательств. Когда интересы совпадают, решения становятся устойчивыми и проверяемыми.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 презентации с ЦУР ООН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ЦУР помогают связать разные глобальные проблемы с общими международными приоритетами и увидеть, где меры уже согласованы, а где нужны дополнительные действия.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ЦУР показывают, что глобальные проблемы нельзя решать по отдельности: здоровье, образование, вода и климат образуют единую повестку развития.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Цели устойчивого развития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глобальные проблемы связаны между собой, поэтому и решения должны быть совместными. Подумайте, какая из тем сильнее всего влияет на остальные — и почему.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все проблемы?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2026-07-26T07:02:33Z</dcterms:created>
  <dcterms:modified xsi:type="dcterms:W3CDTF">2026-07-26T07:02:33Z</dcterms:modified>
</cp:coreProperties>
</file>