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положительных и отрицательных черт характера на английском языке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характеров: ключевые черты и их влияние в жизни и общении.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описывать характер на английском?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лексики о чертах характера помогает общаться, писать и понимать людей. Это важный навык для учёбы, дружбы и развития эмоционального интеллекта.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черты характера: что это и примеры
</a:t>
            </a:r>
            <a:endParaRPr lang="en-US" sz="2381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заставляет людей помогать друг другу, а честность укрепляет доверие. В английском языке эти качества выражаются словами kind и honest, которые часто используют для описания порядочных людей.
</a:t>
            </a:r>
            <a:endParaRPr lang="en-US" sz="131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помогает преодолевать страхи, а ответственность — выполнять обещания. Brave и responsible — прилагательные, показывающие надежность и решительность, ценимые в школе и жизни.
</a:t>
            </a:r>
            <a:endParaRPr lang="en-US" sz="1336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Дружелюбие и щедрость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Дружелюбные и щедрые люди легко находят друзей и готовы делиться. Friendly и generous описывают таких личностей, способных создавать позитивную атмосферу вокруг себя.
</a:t>
            </a:r>
            <a:endParaRPr lang="en-US" sz="143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черты характера: что это и примеры
</a:t>
            </a:r>
            <a:endParaRPr lang="en-US" sz="2398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люди часто обижают других, а ленивые избегают ответственности. Слова rude и lazy охарактеризуют эти черты, которые мешают дружбе и учёбе.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Грубость и лень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Эгоистичные личности ставят свои интересы выше других, а агрессивные провоцируют конфликты. Selfish и aggressive — важные слова для описания негативных черт.
</a:t>
            </a:r>
            <a:endParaRPr lang="en-US" sz="137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Эгоизм и агрессия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Ненадёжные люди не держат слово, а завистливые испытывают недовольство успехами других. Unreliable и jealous отражают эти черты, разрушающие отношения в коллективе.
</a:t>
            </a:r>
            <a:endParaRPr lang="en-US" sz="1232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Ненадёжность и зависть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положительные и отрицательные черты
</a:t>
            </a:r>
            <a:endParaRPr lang="en-US" sz="2231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черты выражают уважение и доверие, а также стремление помогать окружающим и брать ответственность.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черты связаны с конфликтами, нарушением норм и ухудшением атмосферы в коллективе или семье.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черт может быть субъективным: одна черта в одном контексте считается положительной, а в другом — отрицательной.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влияют на оценку характера, важно учитывать ситуацию и окружение при характеристике личности.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люди с положительными чертами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Нельсон Мандела — смелость и прощение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Nelson Mandela известен своей храбростью и умением прощать врагов. Выражения brave и forgiving помогают описать его характер на английском языке.
</a:t>
            </a:r>
            <a:endParaRPr lang="en-US" sz="141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Малаала Юсуфзай — решительность и 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Malala Yousafzai демонстрирует силу духа и заботу о других. Determined и kind — прилагательные, которые отражают её личность и подвиги.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Тереза — щедрость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Mother Teresa символизирует щедрость и внимание к нуждающимся. Generous и caring описывают её безграничную доброту и самоотдачу.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отрицательных черт в литературе и кино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Draco Malfoy из серии «Гарри Поттер» часто проявляет arrogant и rude поведение, создавая конфликты и препятствуя дружбе.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 Малфой — высокомерие и грубость
</a:t>
            </a:r>
            <a:endParaRPr lang="en-US" sz="1517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Урсула из «Русалочки» — пример manipulative и selfish черт, которые ведут к обману и опасности других персонажей.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Урсула — манипуляции и эгоизм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14959"/>
            <a:ext cx="4048200" cy="1899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положительных и отрицательных черт характера
</a:t>
            </a:r>
            <a:endParaRPr lang="en-US" sz="2088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Learner's Dictionaries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примеры черт, их применение в жизни и последствия для общения и социальных связей.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черты способствуют успешной социализации, отрицательные — осложняют коммуникацию.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черт характера у подростков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первые черты характера под влиянием семьи и близкого окружения, закладываются основы поведения.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12-14 лет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Проявляются индивидуальные особенности, подростки начинают осознавать себя и строить отношения вне семьи.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друзей и учителей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от сверстников и педагогов поддерживает развитие позитивных либо усугубляет негативные черты.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формировании характера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главный источник жизненных примеров. Фразы «My mother is always patient» показывают, как дети учатся положительным чертам через наблюдение за родителями.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семейных отношений и совместные традиции формируют уважение и ответственность. Отсутствие поддержки может привести к развитию отрицательных качеств.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одноклассников и учителей на характер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Дружелюбная атмосфера в классе способствует развитию честности и умения работать в команде среди подростков, укрепляя положительные черты характера.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буллинг могут вызвать зависть, агрессию и замкнутость, негативно влияя на межличностные отношения и формирование личности.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играют важную роль, замечая и поощряя положительные качества, используя фразы по типу «You are very helpful» и «He is always polite».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черты среди подростков: актуальные примеры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друзей, активное участие на уроках и организация школьных проектов — яркие примеры проявления доброжелательности и ответственности у подростков.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положительных черт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опрошенных отмечают честность, отзывчивость и трудолюбие среди сверстников как важнейшие качества. Пример: «She is friendly and helpful at school.»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 примеры на английском
</a:t>
            </a:r>
            <a:endParaRPr lang="en-US" sz="1765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черты среди сверстников: ситуации и последствия
</a:t>
            </a:r>
            <a:endParaRPr lang="en-US" sz="1875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способствует возникновению недовольства и разрушает доверие между одноклассниками, что ухудшает общую атмосферу.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 в школе ведёт к ухудшению эмоционального состояния жертв и нарушению учебного процесса в коллективе.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Эгоизм мешает эффективному командному взаимодействию, провоцируя конфликты и отчуждение внутри школьной группы.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Нечестность вызывает подозрения и разрушает дружеские связи, негативно влияя на самооценку и социальную адаптацию.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СМИ и интернет-контента в формировании черт
</a:t>
            </a:r>
            <a:endParaRPr lang="en-US" sz="2381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о добрых поступках и видеоконтент, демонстрирующий сотрудничество, развивают эмпатию и чувство ответственности у подростков.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влияние медиа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социальных сетях могут вызывать зависть и неуверенность в себе, а отсутствие контроля увеличивает вероятность появления отрицательных черт.
</a:t>
            </a:r>
            <a:endParaRPr lang="en-US" sz="1712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негативные последствия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черт характера среди школьников (опрос)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положительные качества преобладают у семиклассников, но негативные черты остаются вызовом для школьной среды.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среди российских учащихся, 2022 год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школьников положительно оценивают честность и доброту как ключевые качества для успешного общения и учёбы.
</a:t>
            </a:r>
            <a:endParaRPr lang="en-US" sz="154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положительных черт на учёбу и отношения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учебного года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положительных черт повышает желание работать в команде и поддерживать дисциплину в классе.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учебного года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качества, как честность и трудолюбие, способствуют высоким академическим результатам и крепким дружеским отношениям.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одноклассники начинают доверять таким ученикам, что создает благоприятную атмосферу для учебы.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Средина учебного года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последствия отрицательных черт для подростков
</a:t>
            </a:r>
            <a:endParaRPr lang="en-US" sz="2032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 и эгоизм часто ведут к ухудшению успеваемости, так как снижается мотивация и ответственность за учёбу.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 и нечестность вызывают конфликты в коллективе, что снижает уровень комфорта и взаимопонимания среди сверстников.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черты могут привести к потере друзей, отрицательной оценке со стороны взрослых и проблемам с самооценкой.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по развитию положительных черт характера (английские выражения)
</a:t>
            </a:r>
            <a:endParaRPr lang="en-US" sz="1549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Практикуйте самоанализ, размышляя над своими действиями. Чтение историй о добрых поступках помогает вдохновиться и понять важность доброты в повседневной жизни.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Участвуйте в волонтёрских мероприятиях и выражайте благодарность окружающим. Пример: «Try to be honest and supportive every day.» Хвалите себя за достижения и учитесь на ошибках.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преодолевать и изменять отрицательные черты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шагом является признание проблемы, например: «I know I am sometimes rude». Обратитесь к поддержке классного руководителя или школьного психолога для работы над собой.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конкретные цели, например: «I want to be more patient». Совместные задания и обмен опытом с одноклассниками способствуют изменению привычек и улучшению поведения.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работы над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32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черты влияют на успех в учебе и личные отношения. Развитие хороших качеств и знание английской лексики расширяют возможности коммуникации и социализации.
</a:t>
            </a:r>
            <a:endParaRPr lang="en-US" sz="3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2026-05-07T03:46:20Z</dcterms:created>
  <dcterms:modified xsi:type="dcterms:W3CDTF">2026-05-07T03:46:20Z</dcterms:modified>
</cp:coreProperties>
</file>