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2 урока иностранного языка: новые слова, игры и повторение
</a:t>
            </a:r>
            <a:endParaRPr lang="en-US" sz="23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Повторяем, слушаем, говорим вслух и закрепляем новые слова в мини-играх.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второклассники и зачем нужна часть 2
</a:t>
            </a:r>
            <a:endParaRPr lang="en-US" sz="225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дети знают буквы, простые слова и приветствия. Часть 2 закрепляет это в речи и добавляет новые образцы. Короткие ответы, хоровое и индивидуальное повторение, узнавание на слух помогают запоминать без перегрузки.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повторяется в начале второй части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и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счет до 10 и названия основных цветов. Учитель называет или показывает картинку, дети выбирают нужный цвет или произносят число по сигналу.
</a:t>
            </a:r>
            <a:endParaRPr lang="en-US" sz="1291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школьные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Возвращаемся к словам про животных и то, что встречается в классе. Делают 2–3 коротких круга: услышать, повторить и показать предмет или картинку.
</a:t>
            </a:r>
            <a:endParaRPr lang="en-US" sz="953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знакомые формулы: как поздороваться и попрощаться. Работа строится быстро: учитель говорит — класс отвечает, затем один ученик повторяет вслух.
</a:t>
            </a:r>
            <a:endParaRPr lang="en-US" sz="12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пример из жизни класса
</a:t>
            </a:r>
            <a:endParaRPr lang="en-US" sz="2269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во второй части легко связать с тем, что рядом: pencil, book, ruler, pen, bag. Когда ребенок держит предмет или видит его на картинке, слово сразу получает «своё место».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8 лет особенно подходят понятные ситуации: что лежит в пенале, что нужно на парте, что можно показать соседу по парте. Визуальная опора делает лексики меньше и понятнее.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осваивают новое слово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 картинки и слуха — к произношению и короткой фразе.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3975" y="1500373"/>
            <a:ext cx="54495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частые трудности во 2 классе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звучанию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путают слова на слух, потому что разница звучит почти одинаково. Помогают короткие повторы и задания, где нужно выбрать нужную картинку или предмет.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Повторили — и забыли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произнесли сразу, но значение еще не закрепилось. Важно двигаться медленнее: услышать, понять, повторить, только потом говорить маленькую фразу.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Стеснение перед ответом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ответе вслух перед классом многие теряются. Лучше сначала работать парой и давать поддерживающие образцы, чтобы ребенок мог сказать уверенно.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запоминать слова
</a:t>
            </a:r>
            <a:endParaRPr lang="en-US" sz="2243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слова, которые связаны с картинкой, движением и короткой фразой. Поэтому на уроке подходят карточки, жесты и раскраски: видишь — понимаешь — повторяешь.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связано с действием, например jump, clap или run, его смысл удерживается быстрее. Небольшая доля веселья делает повторение легче и помогает детям не бояться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сравнивает образцы, ему проще выбрать правильный вариант на слух и при показе. Так новые слова быстрее становятся «рабочими», а не просто услышанными.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 новое держим рядом: сначала то, что уже известно, затем то, что появляется сегодня. Для младших школьников это ощущается как безопасный переход, а не как «прыжок в неизвестность».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первой части урока создают опору для новых. Например, после hello и goodbye легче запомнить name, friend, school или color — знакомая связка помогает не потеряться.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знакомого и нового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на уроке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маршрут: от выбора — к произношению и применению в коротких репликах.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важны короткие фразы, четкое произношение и один смысл в одном задании. Лучше три понятных слова, чем десять без пауз: так внимание не «разъезжается».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речевые образцы: Hello. My name is... I like... This is... Они дают детям готовую рамку, куда можно поставить свое слово, не теряясь.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простое: ребенок легче отвечает по образцу, быстрее понимает задание и смелее говорит вслух. Дружелюбный темп снижает страх ошибки и ускоряет закрепление.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урока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школьной жизни: слова «оживают» в классе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учитель показывает board, desk или chair и сразу дает ребенку потрогать или указать нужный предмет. Один взгляд — и слово перестает быть просто звуком. Так новая лексика запоминается быстрее, потому что связана с тем, что ребенок видит каждый день.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карандаши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Notebook и pencil case удобно учить «по делу»: открой тетрадь, достань карандаш из пенала, положи всё обратно. Ребенок делает маленькое действие и слышит слово вместе с ним. В результате значение считывается без перевода и лишних объяснений.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класса вместо длинного списка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экране появляется картинка класса, слова легче «приклеиваются» к знакомым местам. Учитель называет предмет, дети ищут его на картинке и повторяют вслух. Такой темп поддерживает внимание и снижает напряжение у второклассников.
</a:t>
            </a:r>
            <a:endParaRPr lang="en-US" sz="13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считается понятой, если ребенок справляется с тремя шагами без подсказок.
</a:t>
            </a:r>
            <a:endParaRPr lang="en-US" sz="181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проверяется в три момента: узнавание на слух, показ предмета и повторение слова/фразы по образцу.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поэтапной проверки понимания на уроке во 2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маленькой фразе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работы на уроке: зрительный образ → слово → речевой образец → короткая фраза → практика в игре.
</a:t>
            </a:r>
            <a:endParaRPr lang="en-US" sz="9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слова второй части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фразы помогают понимать команды учителя, отвечать по образцу и быстро включаться в задания.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парной работе и играх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использует знакомые слова в коротких репликах, выбирает нужный предмет и повторяет в комфортном темпе с напарником.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простых заданий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состоит из знакомых слов, ребенок увереннее справляется с вопросами и перестает бояться неизвестных формулировок.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Веселые элементы урока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и угадываем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урока хорошо работают задания: найти картинку, выбрать правильный предмет, угадать слово по жесту. Повторение становится похоже на маленькое расследование, а не на проверку.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с движением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фразы с движением: повторить вместе, хлопнуть, показать действие, затем сказать слово. Яркие карточки и короткие рифмовки добавляют легкость и помогают не уставать.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примеры короткие и понятные. В них должно быть одно слово или одна простая фраза, без длинных правил. Так ребенку проще держать цель и не теряться.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темы из жизни: школа и семья, игрушки и цвета, животные и еда. Пример легче запоминается, потому что опирается на знакомые ситуации и реальные предметы.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Отлично работают примеры, которые можно быстро увидеть, услышать и повторить. Ребенок получает «успех за несколько секунд» и начинает говорить увереннее.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позволяет сказать одну фразу вслух, материал превращается в живую речь. В результате слова не остаются только услышанным звучанием.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примеры для второго класса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вывод из задания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работы: понять главный смысл, опереться на образец учителя и проверить себя.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2" y="1534738"/>
            <a:ext cx="713584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52" y="2643847"/>
            <a:ext cx="634297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144" y="3813012"/>
            <a:ext cx="723300" cy="578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становится лучше во второй части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точнее воспроизводят звуки: учатся слушать образец и повторять с опорой на карточки и короткие задания. Это помогает звучать увереннее даже тем, кто стесняется.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на слух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легче распознаются, потому что ребенок связывает звучание с предметом или действием. Узнать слово становится быстрее, а учитель видит прогресс без лишних проверок.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коротком ответе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и парной работе появляется возможность говорить «по формуле». Реплики короткие, поэтому ошибок меньше, и дети охотнее отвечают вслух.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яркая схема для запоминания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«предмет — слово — ответ»
</a:t>
            </a:r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или слайде рядом стоят картинка, слово и короткая фраза. Ребенок видит цепочку: сначала предмет, потом название, затем готовый ответ. Так зрение, слух и речь работают вместе, и информация запоминается устойчивее, чем при чтении длинных списков.
</a:t>
            </a:r>
            <a:endParaRPr lang="en-US" sz="1403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опора вместо многих попыток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раз пытаться угадать, можно устать. А яркая схема дает понятный ориентир: где посмотреть, что повторить и какую фразу сказать. Для второклассников это особенно удобно — шаг за шагом, без лишней сложности.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второй части урока иностранного языка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соединяет повторение, новые слова, короткие фразы и проверку понимания. Дети лучше узнают слова на слух, увереннее повторяют их вслух и используют в простых ответах.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2026-05-12T10:47:58Z</dcterms:created>
  <dcterms:modified xsi:type="dcterms:W3CDTF">2026-05-12T10:47:58Z</dcterms:modified>
</cp:coreProperties>
</file>