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Публицистика: слово, которое влияет на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тексты, которые формируют общественное мнение и гражданскую позицию.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в школьном курсе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помогает увидеть, как слово связано с историей, общественной мыслью и современными медиа. В 11 классе она учит читать тексты критически и различать факт, оценку и аргумент.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публицистика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— это словесное творчество, обращённое к общественно значимым событиям, проблемам и спорам; её задача не только сообщить факт, но и показать его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публицистического текста важны актуальность темы, опора на реальные сведения, выраженная авторская позиция и стремление воздействовать на широкую аудиторию.
</a:t>
            </a:r>
            <a:endParaRPr lang="en-US" sz="978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соединяет сообщение, оценку и размышление: он фиксирует событие, объясняет его и подводит читателя к пониманию общественной значимости.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 событиях, явлениях и проблемах общественной жизни, помогая читателю быстро ориентироваться в происходящем и отделять главное от второстепенного.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причины и последствия фактов, выявляет связи между явлениями и предлагает осмысленный взгляд на событие, а не только его пересказ.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нравственные и гражданские ориентиры, побуждает задуматься об ответственности, справедливости, культуре общения и личной позиции.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Побуждает к реакции, обсуждению и действию, а также делает общественно важные вопросы предметом открытого разговора о власти, школе, культуре и экологии.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публицистики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860" y="1835776"/>
            <a:ext cx="444363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публицистики и их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жанр зависит от задачи текста, объёма фактов и степени авторской оценки.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жанр по объёму, тем плотнее в нём факт; чем острее задача, тем заметнее авторская оценка.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основы журналистики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использует общественно значимую лексику, оценочные слова и выражения, которые сразу обозначают проблему и направляют внимание читателя к сути обсуждения.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публицистического стиля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обращения, риторические вопросы, повторы и антитеза: эти средства делают речь адресной, убедительной и легко запоминающейся.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стиля характерны краткие фразы, яркие заголовки и афористичные формулировки, которые помогают быстро передать позицию автора и усилить воздействие текста.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эмоциональной выразительности публицистика сохраняет точность факта: убедительность возникает тогда, когда образность не подменяет содержание и доказательность.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публицистический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от темы и фактов до вывода и общественного смысла 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полоса как пространство общественного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именно газеты и журналы задавали тон публицистике: на страницах печати читатель находил новости, комментарии и авторские оценки. Сегодня такие материалы сохраняют значение, но всё чаще соседствуют с цифровыми форматами и мгновенной реакцией аудитории.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за работой и экран новостной ленты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публицистический текст нередко рождается в условиях постоянного обновления информации. Автор работает с лентой новостей, источниками и цитатами, а читатель видит материал не только на бумаге, но и на экране — быстро, удобно и в разных форматах.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новая медиасреда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Интернет-издания, блоги, подкасты и социальные сети сделали публицистику ближе к школьной аудитории. Теперь общественный спор разворачивается не только в редакциях, но и в комментариях, видеороликах и личных постах, где особенно важны проверка фактов и ответственность слова.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в печати и цифровой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факта и оценки в жанрах публицистики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различие в тоне, но и в способе убеждения читателя: через сообщение, наблюдение, анализ или полемику.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жанр к факту, тем меньше оценочность; чем острее спор, тем сильнее авторская позиция и риторика.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основы журналистики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художественная литература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опирается на реальные события и обращена к общественному мнению, тогда как художественная литература создаёт вымышленный мир и воздействует прежде всего эстетически.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используют образность, композицию, детали и выразительный язык, но в публицистике эти средства служат аргументации, а в художественном тексте — созданию образа и переживания.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публицистический текст оценивают по силе позиции, точности фактов и общественной значимости, а художественный — по глубине обобщения, мастерству формы и художественному впечатлению.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не ограничивается сообщением о факте: она объясняет его смысл, оценивает последствия и формулирует авторскую позицию, побуждая читателя задуматься о проблеме.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прежде всего собирает, проверяет и оперативно сообщает факты. Её задача — быстро и точно донести новость, сохраняя привязку к событию, времени и источнику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медиа эти сферы часто переплетаются: новостной текст дополняется комментарием, интервью, колонкой, аналитической статьёй или расследованием, создавая более объёмную картину события.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особенно характерно для интернет-изданий, авторских медиа и социальных платформ, где публикация может быстро перейти от факта к обсуждению и общественной оценке.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 публицистика: два близких, но не тождественных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Белинский: критика как гражданский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сделал литературную критику общественно значимой формой разговора о времени. В его статьях оценка художественного текста соединялась с размышлением о свободе, личности и нравственной ответственности. Поэтому его публикации читали не только как разбор книг, но и как позицию эпохи.
</a:t>
            </a:r>
            <a:endParaRPr lang="en-US" sz="78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Герцен и Н. Г. Чернышевский: слово, обращённое к обществу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Герцен и Чернышевский показали, что публицистика может влиять на общественную мысль сильнее многих официальных речей. Их тексты соединяли философскую аргументацию, социальную критику и веру в просвещение, формируя традицию принципиального разговора о будущем страны.
</a:t>
            </a:r>
            <a:endParaRPr lang="en-US" sz="8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Короленко до Эренбурга: публицистика как совесть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Короленко, М. Горький и И. Эренбург продолжили эту линию в новых исторических условиях. Их статьи и очерки отличались нравственной требовательностью, вниманием к человеческой судьбе и умением откликаться на острые события без потери художественной силы.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сформировали язык русской публицистики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1893210"/>
            <a:ext cx="6060571" cy="21657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публицистических жанров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публицистики различаются не только объёмом, но и тем, как в них сочетаются факт, анализ и авторская оценка.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жанр, тем выше плотность фактов; чем глубже проблема, тем заметнее анализ и оценка.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основы журналистики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сразу обозначает тему, конфликт или вопрос и задаёт тон всему тексту.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вводит читателя в проблему и выделяет наиболее значимый факт.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разворачиваются аргументы, приводятся примеры, цитаты и сопоставляются точки зрения.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связывает частный случай с более широким общественным смыслом и завершает рассуждение.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публицистический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становятся публицистическими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особенно заметны темы, затрагивающие повседневный опыт подростков и вызывающие живой отклик.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темы, где важны общественный интерес, спорность и необходимость быстрого 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направлений школьного курса и современной медиапрактики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резко сократили время между событием и реакцией общества: текст, комментарий и ответ распространяются почти мгновенно, а личное мнение получает широкую аудиторию.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возросли риски: фейки, эмоциональные манипуляции, упрощение сложных тем, резкие суждения без проверки и подмена анализа яркой, но пустой реакцией.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стала короче, динамичнее и визуальнее: в ней чаще используются заголовки-акценты, цитаты, изображения, короткие формулировки и формат поста, рассчитанный на быстрый отклик.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особенно важны точность языка, проверка источников и умение отличать факт от интерпретации: в цифровой среде качество текста напрямую влияет на качество общественного разговора.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в эпоху социальных сетей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качественную публицистику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оценить публицистический текст.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Публицистические тексты помогают подростку осмыслять реальные проблемы школы и общества — от буллинга и цифровой безопасности до волонтёрства и экологической ответственности. Это учит видеть в частном случае общественный смысл.
</a:t>
            </a:r>
            <a:endParaRPr lang="en-US" sz="1164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работа с публицистикой — это тренировка самостоятельного мышления: нужно формулировать собственную позицию, опираться на факты, уважать чужую точку зрения и говорить о сложном ясно и ответственно.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гражданская позиция старшеклассника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публицистике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подмена фактов эмоциями: текст становится громким, но неубедительным. Сюда же относятся штампы, неточные формулировки и отсутствие ссылок на источник информации.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смешение новости и неподтверждённого мнения. Когда автор делает категорические выводы без доказательств, текст теряет доверие и превращается в декларацию.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слабая композиция: длинные фразы, повторы, отсутствие вывода и логической связи между частями. Качественная публицистика сохраняет ясность, аргументацию и уважение к читателю.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учит говорить о важном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соединяет факт, мысль и гражданскую позицию, помогая обществу обсуждать значимые проблемы. Её ценность особенно заметна сегодня, когда умение различать информацию, мнение и манипуляцию становится необходимостью.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2026-05-23T15:48:33Z</dcterms:created>
  <dcterms:modified xsi:type="dcterms:W3CDTF">2026-05-23T15:48:33Z</dcterms:modified>
</cp:coreProperties>
</file>