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как экологический продукт эволюции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 — живая система, которая сама создаёт свою нишу.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эволюция объясняет сообщества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 не только природу, но и устойчивость человеческих групп: правила, роли и привычки делают совместную жизнь продуктивной.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сообщество «живым»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связность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становится живым, когда участников связывают общая цель, взаимная ответственность и обмен ресурсами. Тогда группа не просто существует рядом, а действует как единый организм.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среду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внешние вызовы сообщество отвечает изменением поведения: перестраивает правила, уточняет роли и ищет более удобные способы совместной работы. Это признак адаптации, а не инерции.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практики не исчезают после одного успеха: их поддерживают традиции, репутация и повторение. Так сообщество сохраняет то, что уже доказало свою пользу.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взаимодействия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внутри группы есть доверие и понятные ожидания, снижаются потери времени на согласование и конфликты. Это делает сообщество более устойчивым и собранным.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термины: эволюция, отбор, ниша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 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 — это постепенное изменение признаков и форм поведения в поколениях или в длительной исторической перспективе. Она не задаёт цель заранее, а отбирает работающие решения.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Ниша как роль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 — это не просто место, а совокупность роли, ресурсов и условий существования. В нише система находит устойчивый способ действовать.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как фильтр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сохраняет то, что лучше соответствует условиям среды: помогает выживать, учиться, взаимодействовать и решать задачи. Неудачные варианты со временем ослабевают или исчезают.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 эволюции — результат отбора, который повышает приспособленность системы. В случае сообщества это проявляется в более эффективных нормах, ролях и способах кооперации.
</a:t>
            </a:r>
            <a:endParaRPr lang="en-US" sz="11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сообщество как система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взаимодействия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нельзя свести к случайной группе людей: оно держится на правилах, которые определяют допустимое поведение, способы общения и границы ответственности каждого участника.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 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сообщества строится на ролях. Одни участники инициируют, другие поддерживают, третьи контролируют качество или помогают новичкам включиться в общую работу.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ценности создают ощущение направления и объясняют, ради чего сообщество существует. Без них связи между людьми остаются краткосрочными и слабо организованными.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входа и выхода показывают, как сообщество сохраняет границы. Они помогают понимать, кто принимает участие, как меняется статус и что требуется для включённости.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↔ группа: взаимное влияние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Двустороннее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влияет на сообщество через расписание, ресурсы, ограничения и технологические каналы. Но сама группа тоже отвечает на эти условия, меняя привычки и формы общения.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собственной ниши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создают собственные ниши, когда подстраивают среду под совместную жизнь: вводят правила переписки, организуют школьные клубы, дворовые встречи или цифровые площадки.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Конструирование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среды называют niche construction. Это означает, что сообщество не только приспосабливается к условиям, но и активно проектирует их под свои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как базовый механизм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работе кооперация помогает быстрее находить решения: одни собирают факты, другие обсуждают идеи, третьи оформляют результат. Так снижаются потери времени и энергии.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команде, волонтёрском штабе или спортивной группе общая цель делает действия согласованными. Участники начинают учитывать вклад друг друга и действуют точнее.
</a:t>
            </a:r>
            <a:endParaRPr lang="en-US" sz="1130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Синергия усилий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становится выгодной, когда совместный результат превышает сумму отдельных усилий. В этом случае группа получает то, чего каждый участник в одиночку добиться не может.
</a:t>
            </a:r>
            <a:endParaRPr lang="en-US" sz="101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стабильнее кооперация, тем быстрее идёт обучение и тем выше вероятность успешного результата. Группа учится не только задаче, но и способу сотрудничать.
</a:t>
            </a:r>
            <a:endParaRPr lang="en-US" sz="11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и распределение ролей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задачи сложны, участники начинают специализироваться: один ищет информацию, другой координирует процесс, третий оценивает качество. Это уменьшает хаос и делает работу предсказуемее.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распределение функций снижает дублирование и экономит время. Если каждый понимает свою зону ответственности, сообщество быстрее достигает результата и легче справляется со сбоями.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Взаимозависимость означает, что успех каждого зависит от вклада других. Поэтому роли становятся не одинаковыми, а взаимно необходимыми, как части одной системы.
</a:t>
            </a:r>
            <a:endParaRPr lang="en-US" sz="11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нормы как «наследование»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группе появляются неформальные ожидания: как приветствовать, как обращаться друг к другу, что считается уважительным. Эти привычки делают совместное действие менее случайным.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через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нормы закрепляются через повторение и пример более опытных участников. Новички усваивают правила не по инструкции, а через наблюдение и участие в общей практике.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через оценку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сообщество поддерживает нужное поведение репутацией и санкциями. Похвала усиливает полезные действия, а осуждение или исключение сдерживают те, что вредят группе.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становятся устойчивыми, они превращаются в социальное наследование. Именно так сообщество сохраняет предсказуемость и уменьшает неопределённость для всех участников.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уровня отбора показывают, почему одни практики закрепляются, а другие исчезают.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уровня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отбора помогают сообществу сохранять полезное и отсекать неэффективное.
</a:t>
            </a:r>
            <a:endParaRPr lang="en-US" sz="236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тезисы данной презентации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механизма удерживают полезные культурные практики: вариация, отбор и передача.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механизма превращают случайные привычки в устойчивую традицию.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 культурной эволюции; Ч. Дарвин, «Происхождение видов».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сообществ и их ниш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клуб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клубе участники получают не только общий интерес, но и роли: организатор, редактор, участник, эксперт. Это создаёт понятную нишу для признания и роста.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сообщество удерживает доверие через проверку фактов, ссылки на источники и обсуждение ошибок. Его ниша — производство знания, где ценится не мнение, а доказательство.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Онлайн-комьюнити быстро распространяют опыт, идеи и поддержку, но требуют модерации. Их ниша строится на скорости обмена, однако без правил они легко теряют качество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 локальные сообщества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Соседская кооперация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Дворовые и соседские инициативы помогают быстро договориться о простых вещах: уборке территории, ремонте, безопасности, общих событиях. Здесь особенно важны знакомство, личная ответственность и видимый результат.
</a:t>
            </a:r>
            <a:endParaRPr lang="en-US" sz="1069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группы объединяют людей вокруг конкретной цели — бережного отношения к месту, где они живут. Совместные акции, раздельный сбор и просвещение делают действия регулярными и заметными.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 родительские объединения создают устойчивые привычки взаимодействия: расписание, взаимопомощь, обмен информацией. Чем яснее роли и ожидания, тем меньше конфликтов и случайных сбоев.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сообщества сильны там, где участники видят эффект своих усилий. Небольшие, но регулярные изменения укрепляют доверие быстрее, чем редкие масштабные инициативы без обратной связи.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сообществ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сообщество даёт поддержку и ускоряет обучение, но может создавать закрытость и зависимость от привычных ритуалов. Баланс определяется качеством норм и их соблюдением.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работают только при ясных правилах: без них группа теряет пользу и начинает воспроизводить нежелательное поведение.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механизмов групповой динамики и социальной организации.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заметить полезную эволюцию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показана удобная шкала наблюдения: рост активности и доверия обычно сопровождает более быстрое решение задач и устойчивые изменения поведения.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одновременно растут участие, доверие и скорость действий, можно говорить не о формальном сборе, а о полезной эволюции сообщества.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наблюдения, составлена для презентации.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→ поведение → нормы → структура → новая среда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цикла: внешние условия меняют поведение, а затем и саму организацию группы.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 дизайн здоровых сообществ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Включённость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увидеть, кто реально включён в жизнь группы и чьи голоса не слышны. Сильное сообщество не сводится к ядру активистов и умеет расширять участие без давления.
</a:t>
            </a:r>
            <a:endParaRPr lang="en-US" sz="1092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 ответственность должны быть распределены так, чтобы вклад можно было распознать, а результат — проверить. Иначе растут перегрузка, обиды и ощущение несправедливого обмена.
</a:t>
            </a:r>
            <a:endParaRPr lang="en-US" sz="1017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понятны ли правила всем участникам и одинаково ли они применяются. Прозрачность снижает недоверие, а скрытые исключения быстро разрушают ощущение справедливости.
</a:t>
            </a:r>
            <a:endParaRPr lang="en-US" sz="1016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конфликтами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неизбежны, поэтому важен механизм их решения: обсуждение, посредничество, пересмотр нормы. Здоровое сообщество не избегает споров, а использует их для улучшения правил.
</a:t>
            </a:r>
            <a:endParaRPr lang="en-US" sz="10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ключевые мысли и мини-чеклист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Общая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мысль: сообщество держится не на случайной симпатии, а на полезных правилах и общей цели. Если нормы помогают действовать согласованно, группа становится устойчивее и предсказуемее.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Быстрая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Мини-чеклист: есть ли цель, работают ли нормы, появляется ли новая ценность, становится ли среда лучше. Если ответы положительные, перед вами живое и развивающееся сообщество.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Полезное закрепляется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мысль: кооперация и отбор практик идут вместе. То, что экономит время, снижает конфликты и усиливает результат, повторяется чаще и постепенно превращается в стандарт поведения.
</a:t>
            </a:r>
            <a:endParaRPr lang="en-US" sz="11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рефлексия и наблюдение вокруг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25775" y="1436853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меняет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школьную группу, которая сильнее всего изменила своё окружение: клуб, команду, чат, волонтёрское объединение. Подумайте, какие действия сделали эту среду заметно другой.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5775" y="2539127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удерживает группу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нормы, без которых группа перестала бы работать: как принимают новых людей, как решают споры, как оценивают вклад. Именно такие правила поддерживают устойчивость.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5775" y="3641402"/>
            <a:ext cx="50466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перенести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какие практики можно перенести в другие сообщества: распределение ролей, ритуалы обратной связи, способы помощи. Наблюдая вокруг себя, вы увидите не хаос, а живую эволюцию.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сообщество — эволюционный продукт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 — это не случайное собрание, а система, которая наследует правила, отбирает полезные практики и меняет собственную среду. Когда кооперация, нормы и прозрачность работают вместе, группа становится устойчивой и развивающейся.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2026-07-26T04:00:11Z</dcterms:created>
  <dcterms:modified xsi:type="dcterms:W3CDTF">2026-07-26T04:00:11Z</dcterms:modified>
</cp:coreProperties>
</file>