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боли, выборе и силе человеческого сочувствия.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М. Достоевский. Роман «Униженные и оскорблённые»: люди, которым больно, и люди, которые умеют сострадать
</a:t>
            </a:r>
            <a:endParaRPr lang="en-US" sz="243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Достоевского соединяет семейную драму, психологическую глубину и картину бедного Петербурга 1840-х годов.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 эпоху Петербурга и журнала «Время»
</a:t>
            </a:r>
            <a:endParaRPr lang="en-US" sz="2778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Ихменев — обедневший дворянин, для которого честь семьи становится главной болью. Его характер раскрывается в конфликте с дочерью и борьбе за утраченное достоинство.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Наташа, Алёша и князь Валковский образуют ядро любовной и нравственной драмы. Наташа делает тяжёлый выбор, Алёша оказывается слабым, а Валковский использует людей ради выгоды.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Нелли и Иван Петрович расширяют смысл романа. Нелли показывает беззащитность ребёнка, а рассказчик связывает события и помогает увидеть их нравственное значение.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романа и их место в сюжете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8784" y="1583525"/>
            <a:ext cx="3100132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герои связаны не только сюжетом, но и нравственным столкновением между добротой и эгоизмом.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каждый герой оказывается перед выбором между сочувствием и эгоизмом.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М. Достоевский, роман «Униженные и оскорблённые»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и их роль в романе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взгляд важен для 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любит Наташу, но не ставит свои желания выше её судьбы. Благодаря ему особенно ясно видны бедный Петербург, душевная усталость и способность понимать чужую беду.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Бедный литератор среди чужой боли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Петрович живёт скромно и внимательно замечает, как тяжело приходится героям. Его рассказ передаёт не только события, но и живое чувство сострадания.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Петрович — рассказчик и нравственный наблюдатель
</a:t>
            </a:r>
            <a:endParaRPr lang="en-US" sz="237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путь от любви к нравственной катастрофе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романе показывает, как личное чувство превращается в тяжёлое нравственное испытание.
</a:t>
            </a:r>
            <a:endParaRPr lang="en-US" sz="116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74" y="16525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56" y="3328333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124" y="3328333"/>
            <a:ext cx="194100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унижения в романе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денег делает героев зависимыми и уязвимыми. В романе бедность показана как постоянное давление, которое лишает человека уверенности и спокойствия.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достоинства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Ихменев болезненно переживает утрату прежнего положения и семейного авторитета. Для него унижение связано не только с бедностью, но и с чувством несправедливости.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Осуждение и одиночество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Наташа и Нелли сталкиваются с непониманием, холодностью и внутренней болью. Достоевский показывает, как легко ранить человека словом и равнодушием.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Жестокость сильных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Унижает не только нужда, но и ложь, пренебрежение и власть над слабым. Особенно страшно, когда сильный человек пользуется чужой беспомощностью.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Петрович умеет замечать чужую боль и не превращает любовь в эгоизм. Его поведение показывает, что сочувствие требует терпения, верности и внутренней честности.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и милосердие как нравственная сила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Наташа и Нелли особенно остро чувствуют страдания других людей. Их доброта не громкая, но именно она помогает сохранить человеческое тепло в тяжёлых обстоятельствах.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убеждает, что милосердие делает человека сильнее. Оно не отменяет беду сразу, но помогает не ожесточиться и не потерять уважение к другому.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острота появляется там, где личные чувства сталкиваются с обидой, бедностью и страхом потерять близких.
</a:t>
            </a:r>
            <a:endParaRPr lang="en-US" sz="1281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постепенное усиление драмы: каждый новый конфликт делает последствия предыдущего ещё тяжелее.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М. Достоевский, «Униженные и оскорблённые»; авторская интерпретация эмоциональной динамики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нарастает напряжение в романе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Валковский говорит вежливо и обходительно, но за его словами скрыт холодный расчёт. Он умеет выглядеть достойно, не меняя при этом своих жестоких намерений.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люди важны только как средство достижения цели. Он вмешивается в чужие отношения, потому что привык ставить выгоду выше совести и сочувствия.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поступки разрушают доверие между близкими людьми. Из-за таких героев в романе семейные связи становятся хрупкими и легко поддаются обману.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Валковского напоминает, что ум и положение без нравственности опасны. Они делают человека не сильным, а духовно пустым.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Валковский как образ эгоизма и лицемерия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Наташа Ихменева: сильный характер и трудный выбор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Выбор, который меняет всё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Наташа не ждёт, пока за неё решат другие: она сама выбирает любовь и ответственность за своё чувство. В этот момент героиня стоит на грани разрыва с семьёй, и её внутреннее напряжение особенно заметно.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без внешней громкости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Наташе нет показной решительности, но есть твёрдость, которой хватило бы на взрослый поступок. Её образ легко представить в тесной комнате, где она сдерживает слёзы и всё же не отступает от своего решения.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Уязвимость, которую не скрыть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Наташа страдает не меньше, чем действует: её выбор приносит ей осуждение, одиночество и боль. Именно поэтому она производит сильное впечатление — в ней соединяются стойкость, любовь и человеческая ранимость.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4832" y="1661225"/>
            <a:ext cx="2587836" cy="2226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каждый важный конфликт у Достоевского становится проверкой совести, а не только столкновением характеров.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конфликты связаны с моральным выбором. В романе важно не только что происходит, но и как человек поступает с другими.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М. Достоевский, роман «Униженные и оскорблённые»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конфликты романа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М. Достоевский, «Униженные и оскорблённые»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судьба Нелли становится нравственным испытанием для всех взрослых вокруг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Нелли показывает, как один беззащитный ребёнок обнажает жестокость мира. Её история делает тему сострадания особенно острой и понятной.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события, а их смысловую нагрузку: через личные истории героев Достоевский показывает, как боль одного человека затрагивает всех вокруг.
</a:t>
            </a:r>
            <a:endParaRPr lang="en-US" sz="1211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унижение и сострадание. Именно они задают эмоциональный тон романа и помогают понять поступки героев.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анализа романа Ф. М. Достоевского «Униженные и оскорблённые»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романа и их соотношение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Достоевского — это город тесных квартир, сырости и тяжёлого воздуха. Такая обстановка делает бедность героев заметнее и словно не даёт им спрятаться от собственных проблем.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усиливает чувство одиночества: здесь люди постоянно слышат чужие разговоры, живут почти вплотную друг к другу, но нередко остаются душевно одинокими и непонятыми.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становится не просто фоном, а частью смысла романа. Он помогает показать, как внешняя теснота, нужда и шум города обостряют внутреннюю боль персонажей.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романе как среда испытаний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 героев в романе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личное решение героя влияет на него самого и на судьбы близких.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32933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4264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298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320015"/>
            <a:ext cx="218400" cy="174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особенности построения романа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драма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сюжета — отношения родителей, детей и близких людей. Из-за этого каждое слово и каждый поступок сразу отражаются на семейной жизни и создают напряжение.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Бедный Петербург помогает понять настроение романа. Тесные комнаты, нужда и постоянная тревога делают историю особенно правдоподобной и острой.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глубина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показывает не только события, но и переживания героев. Важны сомнения, боль, чувство вины и внутренний выбор, который часто происходит незаметно для других.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и признания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много говорят о своих чувствах, спорят и признаются в самом важном. Благодаря этому читатель видит не только сюжет, но и нравственную сторону каждого конфликта.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узнаются и сегодня: они помогают говорить о доверии, уважении и ответственности в семье и среди друзей.
</a:t>
            </a:r>
            <a:endParaRPr lang="en-US" sz="1263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остаётся близким подросткам, потому что показывает знакомые жизненные ситуации и учит замечать последствия своих слов и поступков.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анализа романа Ф. М. Достоевского «Униженные и оскорблённые»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остаётся важным для школьников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финал заставляет задуматься о цене поступков. Он не закрывает вопросы, а, наоборот, усиливает главный вывод романа: добро требует мужества и памяти.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важно, что в конце звучит мысль о милосердии. Даже когда исправить прошлое нельзя, человек может остаться человеком и не отвернуться от чужой боли.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не обещает полного счастья: рядом с надеждой остаются боль, утрата и память о нанесённых ранах. Это делает историю правдивой и эмоционально сильной.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показывает, что прощение не стирает страдание сразу. Но оно помогает героям не ожесточиться и сохранить уважение к себе и другим.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смысл финала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«Униженные и оскорблённые» учат замечать чужую боль, ценить семью и отвечать за свои поступки. Роман напоминает: человечность проверяется тогда, когда рядом кому-то особенно тяжело.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чтение романа Достоевского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2026-05-19T06:11:58Z</dcterms:created>
  <dcterms:modified xsi:type="dcterms:W3CDTF">2026-05-19T06:11:58Z</dcterms:modified>
</cp:coreProperties>
</file>