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17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Сүз төркемнәре: слова в русском языке работают по-разному
</a:t>
            </a:r>
            <a:endParaRPr lang="en-US" sz="3017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 русском языке умеют работать по-разному и дружно.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слова делят на группы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слова в русском языке есть своя задача. Одни называют предметы, другие — признаки, действия или число. Когда слова собраны по группам, читать, писать и строить предложения становится намного легче.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существительное: кто? что?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существительное называет людей, животных, предметы, явления природы и места. Оно отвечает на вопросы кто? что? и помогает понять, о ком или о чём идёт речь.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существительных: мальчик, книга, лес, дождь, Москва. Эти слова можно встретить почти в любом тексте — от короткого рассказа до задания по окружающему миру.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бывают собственные и нарицательные. Собственные пишутся с большой буквы: Анна, Волга, Россия. Так сразу видно, что слово называет особое имя.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40593"/>
            <a:ext cx="4316100" cy="22465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7850" y="2440593"/>
            <a:ext cx="4316100" cy="22465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ёлка стала нарядной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ёлка стояла у окна, а рядом лежали красные шары и блестящая гирлянда. Благодаря прилагательным мы сразу видим, как выглядит предмет, и будто сами рассматриваем эту праздничную картинку.
</a:t>
            </a:r>
            <a:endParaRPr lang="en-US" sz="1202" dirty="0"/>
          </a:p>
        </p:txBody>
      </p:sp>
      <p:sp>
        <p:nvSpPr>
          <p:cNvPr id="7" name="Text 1"/>
          <p:cNvSpPr txBox="1"/>
          <p:nvPr/>
        </p:nvSpPr>
        <p:spPr>
          <a:xfrm>
            <a:off x="46478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Щенок из тёплого шарфа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Весёлый щенок уютно свернулся на мягком шарфе и тихо посапывал. Слова-признаки помогают не просто назвать щенка, а показать его настроение, размер и даже то, каким кажется его маленький мир.
</a:t>
            </a:r>
            <a:endParaRPr lang="en-US" sz="120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прилагательное: какой? какая? какое? какие?
</a:t>
            </a:r>
            <a:endParaRPr lang="en-US" sz="221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Глагол: что делать? что сделать?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называет действие или состояние. Он отвечает на вопросы что делает? что сделал? что будет делать? и сразу показывает, что происходит с предметом или человеком.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глаголов можно рассказать о настоящем, прошлом и будущем. Бежит, рисовал, прыгнет — каждое слово помогает увидеть, когда именно совершается действие.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глагола предложение часто выглядит незавершённым. Если сказать только «Кот на крыше», мысль ещё не полная, а вот «Кот спит на крыше» уже ясна.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делают речь живой и подвижной. Они помогают не заскучать даже самому тихому тексту, потому что в нём сразу появляется движение.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Местоимение: слова вместо имени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указывает на предмет или человека, но не называет его прямо. Вместо повторов появляются короткие и удобные слова: я, ты, он, она, мы, вы, они.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помогают не повторять одно и то же имя много раз. Текст становится короче, чище и звучит так, будто его написал очень аккуратный рассказчик.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нужно, чтобы речь была понятной без лишних повторов. Если в каждом предложении писать «Маша», рассказ быстро устанет, а с местоимением он будет легче читать.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частей речи изучают в этом разделе урока.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помогают точно назвать количество и порядок предметов. Без них трудно объяснить, сколько тетрадей лежит на парте или какой ученик отвечает первым.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 теме «Сүз төркемнәре»
</a:t>
            </a:r>
            <a:endParaRPr lang="en-US" sz="82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825" y="1512375"/>
            <a:ext cx="198450" cy="26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1825" y="1515975"/>
            <a:ext cx="257400" cy="257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14494" y="1512375"/>
            <a:ext cx="214988" cy="264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17700" y="1512375"/>
            <a:ext cx="231525" cy="2646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Наречие: где? когда? как?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Где?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может указывать место действия: дома, рядом, далеко. Оно помогает сразу представить, где всё происходит, и делает картину в предложении яснее.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291475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Когда?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отвечает и за время: вчера, сегодня, завтра. С таким словом рассказ сразу становится понятнее, потому что событие получает свой точный момент.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402937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Как?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быстро, тихо, аккуратно показывают способ действия. Они будто подсказывают, как именно кто-то бежит, говорит или рисует, и делают описание точнее.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514412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и откуда?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помогают понять направление: вперёд, вверх, издалека. Благодаря им легко увидеть, куда движется герой и откуда он появился.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часть речи по слову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помогает определить часть речи по вопросу, значению и роли слова в предложении.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Предлог: маленькое слово, которое помогает связи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963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Находим рядом со словом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всегда стоит рядом с другими словами и помогает им дружить в предложении. Сам по себе он ничего не называет, но без него смысл часто становится неполным.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161705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Показываем отношения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подсказывает, где находится предмет или куда происходит движение: в доме, под партой, к школе, на столе. Сразу видно связь между словами.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43447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Пишем отдельно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пишется отдельно от слова. Это удобно: маленькое слово остаётся самостоятельным, а предложение при этом становится аккуратным и понятным.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Союз: соединитель слов и частей предложения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соединяет слова в паре, как дружелюбный мостик: кот и собака, мама и папа, солнце и ветер. Благодаря ему речь звучит плавнее и не рвётся на отдельные кусочки.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725898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убрать союз, предложение часто станет короче, но потеряет смысловую связь. Поэтому такие слова маленькие, а работа у них большая: они держат фразу вместе.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581081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помогают связывать однородные члены и части предложения. Слова а, но, потому что показывают, как связаны события, сравнение или причина, и делают мысль понятной.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Частица: маленькое слово с важным смыслом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00" y="1150367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не помогает сказать, чего нет: не шумит, не спит, не идёт. Одно короткое слово меняет смысл целого высказывания, и это очень заметно.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1994740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же выделяет слово и как будто просит на него обратить внимание. В речи она звучит мягко, но помогает сделать фразу выразительнее и точнее.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9124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бы передаёт желание, просьбу или условие: пришёл бы, помог бы, посмотрел бы. С ней речь становится более осторожной, мечтательной или вежливой.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80000" y="3683502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ли помогает задать вопрос или выразить сомнение: придёшь ли, знает ли, правда ли. Такие слова короткие, но без них речь была бы беднее.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Междометие: слова чувств и восклицаний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Междометия появляются, когда человек радуется, удивляется, пугается или досадует: ах, ой, ура, эх. Они не называют предмет и не сообщают действие, зато сразу передают настроение.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часто слышны в разговоре, в стихах и в сценках. С ними речь становится живой, как будто в ней слышен настоящий голос и эмоция, а не только сухое сообщение.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050" y="1302370"/>
            <a:ext cx="215700" cy="172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6813" y="1302370"/>
            <a:ext cx="215700" cy="1725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0050" y="2942708"/>
            <a:ext cx="215700" cy="1917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6813" y="2952295"/>
            <a:ext cx="215700" cy="17256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43588" y="1280800"/>
            <a:ext cx="215700" cy="215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разделяются части речи
</a:t>
            </a:r>
            <a:endParaRPr lang="en-US" sz="2412" dirty="0"/>
          </a:p>
        </p:txBody>
      </p:sp>
      <p:sp>
        <p:nvSpPr>
          <p:cNvPr id="1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567325" y="1277800"/>
            <a:ext cx="23775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части речи называют предметы, признаки, действия и количество. К ним относятся существительное, прилагательное, глагол, местоимение, числительное и наречие.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3524099" y="1277800"/>
            <a:ext cx="23775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Служебные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Предлог, союз и частица не называют сами по себе, а помогают словам связываться между собой. Без них предложение часто распадается, как пазл без важных деталей.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567325" y="2927725"/>
            <a:ext cx="23775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помнить разницу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знать, какая часть речи перед нами, легче задавать вопросы, разбирать предложения и не путать похожие слова. Это очень полезно для чтения и письма.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3524099" y="2927725"/>
            <a:ext cx="23775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работают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части речи не спорят, а дружат. Одни называют, другие уточняют, третьи соединяют, и тогда мысль звучит ясно, аккуратно и по делу.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6480874" y="1277800"/>
            <a:ext cx="23775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Междометия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Междометие стоит особняком, потому что выражает чувства и восклицания. Оно не отвечает на обычные вопросы, зато быстро передаёт настроение говорящего.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часть речи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задаём вопрос к слову, потом смотрим, что оно называет и как связано с другими словами в предложении.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части речи работают вместе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каждое слово выполняет свою задачу. Существительное называет предмет или героя, прилагательное добавляет признак, а глагол показывает, что происходит.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уточняет действие, а местоимение помогает не повторять одно и то же имя много раз. Благодаря этому фраза звучит легче и аккуратнее.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Предлог, союз и частица соединяют слова, показывают связь и добавляют оттенок смысла. Вместе они делают мысль ясной, а предложение — стройным и понятным.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58" y="95281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6" y="2929828"/>
            <a:ext cx="4981200" cy="1809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226400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Щенок спешит домой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маленький щенок весело бежит к тёплому дому. Его лапы почти не слышны, а хвост будто рисует в воздухе кривую радугу. В этом коротком сюжете легко увидеть, как слова помогают описать движение и настроение.
</a:t>
            </a:r>
            <a:endParaRPr lang="en-US" sz="1202" dirty="0"/>
          </a:p>
        </p:txBody>
      </p:sp>
      <p:sp>
        <p:nvSpPr>
          <p:cNvPr id="7" name="Text 1"/>
          <p:cNvSpPr txBox="1"/>
          <p:nvPr/>
        </p:nvSpPr>
        <p:spPr>
          <a:xfrm>
            <a:off x="180050" y="3203451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 школьном дворе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Ранним утром ребята идут в школу, а рядом важно шагает воробей. Он быстро прыгает по дорожке и словно проверяет, всё ли готово к началу дня. Такая картинка отлично подходит, чтобы заметить части речи в живой речи.
</a:t>
            </a:r>
            <a:endParaRPr lang="en-US" sz="120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для разбора слов
</a:t>
            </a:r>
            <a:endParaRPr lang="en-US" sz="22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840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ошибиться при разборе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5250" y="1607775"/>
            <a:ext cx="26649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Спроси слово: кто? что? какой? что делает? Это первый и самый надёжный шаг, который помогает не гадать, а думать спокойно.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079650" y="2956425"/>
            <a:ext cx="2799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Определи, что слово называет: предмет, признак, действие, количество или замену имени. Так легче не перепутать похожие слова.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59300" y="1607775"/>
            <a:ext cx="2799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 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Посмотри, с каким словом оно связано. Если связь ясна, часть речи назвать проще, а ошибка почти не прячется.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вывод: у каждого слова своя работа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слова называют людей, вещи и явления, другие описывают их, третьи рассказывают о действиях. У каждой части речи есть своё важное место в речи.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помощники: они соединяют слова, уточняют смысл и делают предложения аккуратными. Без них фраза была бы будто конструктор без соединительных деталей.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знает части речи, читать становится спокойнее, а писать — увереннее. Слова уже не путаются, а выстраиваются в дружную и понятную команду.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урока: слова — дружная команда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речи помогают языку работать чётко и красиво: одни называют, другие описывают, третьи соединяют. Если узнать их роли, разбирать слова и понимать текст станет намного проще и интереснее.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2026-05-21T13:06:00Z</dcterms:created>
  <dcterms:modified xsi:type="dcterms:W3CDTF">2026-05-21T13:06:00Z</dcterms:modified>
</cp:coreProperties>
</file>