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an Article: как писать статью на английском языке
</a:t>
            </a:r>
            <a:endParaRPr lang="en-US" sz="2649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на английском языке строится логично: от темы к выводу.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237" y="720000"/>
            <a:ext cx="3609375" cy="360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article и где его используют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Article — это связный текст на одну тему. Его пишут, чтобы сообщить факты, объяснить событие или поделиться мнением. В школе такие тексты часто касаются повседневной жизни и знакомых интересов учеников.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цель и читатель статьи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 главный вопрос статьи: about school clubs, healthy food или my favorite hobby. Чем точнее тема, тем легче подобрать слова, факты и примеры, которые действительно раскрывают содержание.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пишется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помогает понять, что должен сделать текст: inform, interest, describe или explain. Если цель ясна, автор выбирает подходящие предложения, чтобы статья не просто сообщала информацию, а выполняла свою задачу.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адресована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влияет на выбор языка и примеров. Для одноклассников подойдут простые слова, короткие предложения и знакомые ситуации, потому что такой текст читается легче и быстрее воспринимается.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цель и читатель работают вместе. Когда ученик учитывает все три пункта, статья получается понятной, уместной и более интересной для того, кто её читает.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статья на английском языке
</a:t>
            </a:r>
            <a:endParaRPr lang="en-US" sz="217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превратить тему в готовый связный текст.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и первое впечатление от статьи
</a:t>
            </a:r>
            <a:endParaRPr lang="en-US" sz="2338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заголовок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заголовок сразу показывает тему и не перегружает читателя. Обычно он состоит из нескольких простых слов, например My School Day, Healthy Snacks или A Great Hobby.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 задаёт направление всему тексту. Оно помогает быстро понять, о чём пойдёт речь, и создаёт интерес к дальнейшему чтению, не раскрывая всё сразу.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части хорошо подходит изображение тетради, ручки, ноутбука или страницы с выделенным заголовком. Такой визуальный ряд подчёркивает, что статья начинается с ясной и аккуратной подачи.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статьи и их роль
</a:t>
            </a:r>
            <a:endParaRPr lang="en-US" sz="2717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части статьи есть своё назначение: вместе они создают понятный и завершённый текст.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становится понятной, когда каждая часть выполняет свою задачу и логично ведёт к следующей.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учебной статьи на английском языке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абзаце лучше раскрывать только одну идею, чтобы текст не распадался на разрозненные фразы. Такой подход помогает читателю легко следить за ходом мысли и запоминать главное.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удобно начинать с предложения, которое называет основную мысль. Затем к нему добавляются два или три пояснения, чтобы содержание стало точнее и убедительнее.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пример делает абзац живым и понятным. Он может быть связан со школой, отдыхом или знакомым местом, если помогает лучше объяснить тему и не отвлекает от неё.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абзацами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фраза абзаца может мягко подводить к следующей идее. Тогда основная часть читается как единый текст, а не как набор отдельных отрывков.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основная часть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сильная статья
</a:t>
            </a:r>
            <a:endParaRPr lang="en-US" sz="2722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сильный текст опирается прежде всего на точность и понятную организацию, а не только на интересную тему.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примеры дают содержательность, а структура и язык делают статью ясной и удобной для чтения.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элементов статьи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0" y="154330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500" y="1535000"/>
            <a:ext cx="6732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мнение в английском тексте
</a:t>
            </a:r>
            <a:endParaRPr lang="en-US" sz="265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95600"/>
            <a:ext cx="25863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проверить: это дата, место, число, имя или событие. В статье факты помогают читателю доверять тексту, потому что они опираются на наблюдение или точную информацию.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278850" y="2487300"/>
            <a:ext cx="25863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показывает взгляд автора: I think, I believe, In my opinion. Такие фразы важны, когда нужно выразить отношение, но их не следует смешивать с проверяемыми сведениями без пояснений.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собирать материал для статьи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 учебника, словаря и школьных записей. Эти источники помогают быстро подобрать точные слова, проверить значение незнакомых выражений и не использовать случайные формулировки.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Проверенные сайты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поиска информации подходят только надёжные сайты. Они полезны, когда нужно уточнить факт, пример или название, а затем использовать материал в статье без лишних догадок.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идеи часто появляются из повседневной жизни: на уроке, дома, во дворе или на прогулке. Такие наблюдения делают статью живой и помогают писать о знакомых вещах.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поиска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what, where, when, why и how помогают собирать материал по теме. С их помощью ученик быстрее находит нужные детали и превращает их в понятный план статьи.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один абзац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абзаца: главная мысль, пример, объяснение и переход к следующему пункту.
</a:t>
            </a:r>
            <a:endParaRPr lang="en-US" sz="10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для статьи на английском языке
</a:t>
            </a:r>
            <a:endParaRPr lang="en-US" sz="2146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first, then, next и finally помогают выстроить порядок мыслей. Они показывают, что происходит сначала, что идёт дальше и как автор завершает рассуждение.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5977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also помогает дополнять мысль, не повторяя сказанное. С её помощью можно плавно добавить новый факт, пример или деталь, которая делает текст богаче.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6375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because вводит причину и помогает показать, почему что-то происходит. Такие связки особенно полезны, когда нужно не просто назвать факт, а объяснить его.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6772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 показывает противоположную мысль или неожиданное изменение. Эта связка делает статью точнее, потому что читатель сразу видит разницу между двумя идеями.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17171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 итог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example помогает привести понятный пример, а finally — подвести итог. Вместе они делают текст живым, ясным и удобным для 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статьях учеников 6 класса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не с темой, а с оформлением мысли: ученикам не хватает примеров, точных слов и связок между предложениями.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зоны риска — повторы и грамматика; именно они сильнее всего снижают ясность и убедительность текста.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учебных наблюдений по письменным работам учеников 6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класс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лучше работают короткие предложения, знакомые времена и ясные слова. Сложные конструкции чаще мешают пониманию, чем помогают.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выигрывает от простых и точных моделей речи.
</a:t>
            </a:r>
            <a:endParaRPr lang="en-US" sz="247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 обучению письму в 6 классе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714714"/>
            <a:ext cx="4231200" cy="2358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текста перед сдачей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самопроверка помогает заметить недочёты до сдачи и сделать статью аккуратнее.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каждый вопрос можно ответить «да», статья выглядит цельной, понятной и аккуратной.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учебного текста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Редактирование: как сделать статью лучше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черновика стоит убрать всё, что не помогает теме: повторы, слишком длинные фразы и лишние детали. Тогда текст становится короче и точнее.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проверить, понятно ли каждое предложение читателю. Если пример слишком общий, его лучше заменить на более конкретный и знакомый из школьной жизни.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Исправить язык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нужно найти ошибки в формах глаголов, артиклях и словах-связках. Даже несколько исправлений заметно повышают качество всего текста.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текст плавным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исправлений полезно ещё раз прочитать статью вслух. Так легче заметить, где не хватает перехода между предложениями или звучание кажется слишком резким.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статьи к сдаче или публикации
</a:t>
            </a:r>
            <a:endParaRPr lang="en-US" sz="215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финальной проверки: от черновика к аккуратному готовому тексту.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 школьных статьях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хорошо знакомы школьникам и легко превращаются в короткий связный текст с личными примерами и простыми фактами.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темы повседневной жизни, потому что по ним проще всего писать ясно, конкретно и без лишней сложности.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школьные темы для письменных работ по английскому языку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хорошей статьи ученика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статья сразу показывает, о чём идёт речь. Читатель быстро понимает тему, потому что заголовок и первое предложение работают вместе и не оставляют лишних вопросов.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делится на вступление, основную часть и вывод. Каждый абзац выполняет свою задачу, поэтому статья читается спокойно и не выглядит набором случайных фраз.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статья содержит примеры, которые помогают увидеть мысль на практике. Они делают текст убедительнее и показывают, что автор действительно понимает тему.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хорошем тексте мало повторов и нет лишних ошибок. Простые слова, правильные формы и связки между предложениями помогают сохранить ясность и интерес к чтению.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начинается с идеи — и выигрывает от ясности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статья на английском языке строится на понятной теме, коротком заголовке, логичных абзацах и аккуратной проверке. Для 6 класса главное — писать просто, связно и без лишних ошибок.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2026-05-30T16:48:22Z</dcterms:created>
  <dcterms:modified xsi:type="dcterms:W3CDTF">2026-05-30T16:48:22Z</dcterms:modified>
</cp:coreProperties>
</file>